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87a00cdf4240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d5853680c4fcd"/>
  </p:sldMasterIdLst>
  <p:sldIdLst>
    <p:sldId xmlns:r="http://schemas.openxmlformats.org/officeDocument/2006/relationships" id="256" r:id="Rec3e97e09e274d05"/>
    <p:sldId xmlns:r="http://schemas.openxmlformats.org/officeDocument/2006/relationships" id="257" r:id="R2e6c6754b97a4e38"/>
    <p:sldId xmlns:r="http://schemas.openxmlformats.org/officeDocument/2006/relationships" id="258" r:id="R837145a58b02487b"/>
    <p:sldId xmlns:r="http://schemas.openxmlformats.org/officeDocument/2006/relationships" id="259" r:id="R61dc386a00d94a70"/>
    <p:sldId xmlns:r="http://schemas.openxmlformats.org/officeDocument/2006/relationships" id="260" r:id="R4ec5666bca0245b5"/>
    <p:sldId xmlns:r="http://schemas.openxmlformats.org/officeDocument/2006/relationships" id="261" r:id="R6a64d44dac0c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d5853680c4fcd" /><Relationship Type="http://schemas.openxmlformats.org/officeDocument/2006/relationships/slide" Target="/ppt/slides/slide1.xml" Id="Rec3e97e09e274d05" /><Relationship Type="http://schemas.openxmlformats.org/officeDocument/2006/relationships/slide" Target="/ppt/slides/slide2.xml" Id="R2e6c6754b97a4e38" /><Relationship Type="http://schemas.openxmlformats.org/officeDocument/2006/relationships/slide" Target="/ppt/slides/slide3.xml" Id="R837145a58b02487b" /><Relationship Type="http://schemas.openxmlformats.org/officeDocument/2006/relationships/slide" Target="/ppt/slides/slide4.xml" Id="R61dc386a00d94a70" /><Relationship Type="http://schemas.openxmlformats.org/officeDocument/2006/relationships/slide" Target="/ppt/slides/slide5.xml" Id="R4ec5666bca0245b5" /><Relationship Type="http://schemas.openxmlformats.org/officeDocument/2006/relationships/slide" Target="/ppt/slides/slide6.xml" Id="R6a64d44dac0c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4492ef38142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b2baa520e449d" /><Relationship Type="http://schemas.openxmlformats.org/officeDocument/2006/relationships/theme" Target="/ppt/slideMasters/theme/theme1.xml" Id="R1cf1f6d0dde1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eb2baa520e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ae3d02cef4e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9c9656d11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08af25e7a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56e12cbe3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8a34494ba47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781915e174f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KOMMUNEREVISJON IKS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41 087 624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1 290 803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14 230 274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20 710 698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Kiærs gate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20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985 731 098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