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55a2f3629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2ffb3f90440c8"/>
  </p:sldMasterIdLst>
  <p:sldIdLst>
    <p:sldId xmlns:r="http://schemas.openxmlformats.org/officeDocument/2006/relationships" id="256" r:id="R4e5aa6698b3740c1"/>
    <p:sldId xmlns:r="http://schemas.openxmlformats.org/officeDocument/2006/relationships" id="257" r:id="R9468304ed95042b6"/>
    <p:sldId xmlns:r="http://schemas.openxmlformats.org/officeDocument/2006/relationships" id="258" r:id="Rad52a67a02c54845"/>
    <p:sldId xmlns:r="http://schemas.openxmlformats.org/officeDocument/2006/relationships" id="259" r:id="R7c1bc14e7b664d53"/>
    <p:sldId xmlns:r="http://schemas.openxmlformats.org/officeDocument/2006/relationships" id="260" r:id="Rb4060baba2294de1"/>
    <p:sldId xmlns:r="http://schemas.openxmlformats.org/officeDocument/2006/relationships" id="261" r:id="R7d1cdf49dc1e41f5"/>
    <p:sldId xmlns:r="http://schemas.openxmlformats.org/officeDocument/2006/relationships" id="262" r:id="R34cb0c8f7523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2ffb3f90440c8" /><Relationship Type="http://schemas.openxmlformats.org/officeDocument/2006/relationships/slide" Target="/ppt/slides/slide1.xml" Id="R4e5aa6698b3740c1" /><Relationship Type="http://schemas.openxmlformats.org/officeDocument/2006/relationships/slide" Target="/ppt/slides/slide2.xml" Id="R9468304ed95042b6" /><Relationship Type="http://schemas.openxmlformats.org/officeDocument/2006/relationships/slide" Target="/ppt/slides/slide3.xml" Id="Rad52a67a02c54845" /><Relationship Type="http://schemas.openxmlformats.org/officeDocument/2006/relationships/slide" Target="/ppt/slides/slide4.xml" Id="R7c1bc14e7b664d53" /><Relationship Type="http://schemas.openxmlformats.org/officeDocument/2006/relationships/slide" Target="/ppt/slides/slide5.xml" Id="Rb4060baba2294de1" /><Relationship Type="http://schemas.openxmlformats.org/officeDocument/2006/relationships/slide" Target="/ppt/slides/slide6.xml" Id="R7d1cdf49dc1e41f5" /><Relationship Type="http://schemas.openxmlformats.org/officeDocument/2006/relationships/slide" Target="/ppt/slides/slide7.xml" Id="R34cb0c8f7523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e58bd2e6b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d59fb83a4762" /><Relationship Type="http://schemas.openxmlformats.org/officeDocument/2006/relationships/theme" Target="/ppt/slideMasters/theme/theme1.xml" Id="R4da5628018f3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7d59fb83a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1db176da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55c9813e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9e30d732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3c82248c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0cdf321c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25bc2741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87ad2348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HOVENGA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Tollneskroken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gs.senteret@rema.no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985 711 577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