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22475b117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d599281cb4a7d"/>
  </p:sldMasterIdLst>
  <p:sldIdLst>
    <p:sldId xmlns:r="http://schemas.openxmlformats.org/officeDocument/2006/relationships" id="256" r:id="R815f1dd3de644820"/>
    <p:sldId xmlns:r="http://schemas.openxmlformats.org/officeDocument/2006/relationships" id="257" r:id="Rdfe92f008f6543c6"/>
    <p:sldId xmlns:r="http://schemas.openxmlformats.org/officeDocument/2006/relationships" id="258" r:id="R3ab86f4a2f1e455f"/>
    <p:sldId xmlns:r="http://schemas.openxmlformats.org/officeDocument/2006/relationships" id="259" r:id="R9b1c94f635944947"/>
    <p:sldId xmlns:r="http://schemas.openxmlformats.org/officeDocument/2006/relationships" id="260" r:id="R07e43b1ce2e342a3"/>
    <p:sldId xmlns:r="http://schemas.openxmlformats.org/officeDocument/2006/relationships" id="261" r:id="Rb13e3f8e398248de"/>
    <p:sldId xmlns:r="http://schemas.openxmlformats.org/officeDocument/2006/relationships" id="262" r:id="Ra6f2af73bef8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d599281cb4a7d" /><Relationship Type="http://schemas.openxmlformats.org/officeDocument/2006/relationships/slide" Target="/ppt/slides/slide1.xml" Id="R815f1dd3de644820" /><Relationship Type="http://schemas.openxmlformats.org/officeDocument/2006/relationships/slide" Target="/ppt/slides/slide2.xml" Id="Rdfe92f008f6543c6" /><Relationship Type="http://schemas.openxmlformats.org/officeDocument/2006/relationships/slide" Target="/ppt/slides/slide3.xml" Id="R3ab86f4a2f1e455f" /><Relationship Type="http://schemas.openxmlformats.org/officeDocument/2006/relationships/slide" Target="/ppt/slides/slide4.xml" Id="R9b1c94f635944947" /><Relationship Type="http://schemas.openxmlformats.org/officeDocument/2006/relationships/slide" Target="/ppt/slides/slide5.xml" Id="R07e43b1ce2e342a3" /><Relationship Type="http://schemas.openxmlformats.org/officeDocument/2006/relationships/slide" Target="/ppt/slides/slide6.xml" Id="Rb13e3f8e398248de" /><Relationship Type="http://schemas.openxmlformats.org/officeDocument/2006/relationships/slide" Target="/ppt/slides/slide7.xml" Id="Ra6f2af73bef8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9e9714372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81cf2f3d4acd" /><Relationship Type="http://schemas.openxmlformats.org/officeDocument/2006/relationships/theme" Target="/ppt/slideMasters/theme/theme1.xml" Id="Rf9d7cd10cbd3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681cf2f3d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2eaef3b20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7d9495c8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86c88b50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929dc728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22a102b7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daf98dc5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cabdd756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FRAXINUS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