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893aeaa50041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431eddf72447eb"/>
  </p:sldMasterIdLst>
  <p:sldIdLst>
    <p:sldId xmlns:r="http://schemas.openxmlformats.org/officeDocument/2006/relationships" id="256" r:id="Rcf75ad6494084f37"/>
    <p:sldId xmlns:r="http://schemas.openxmlformats.org/officeDocument/2006/relationships" id="257" r:id="R2105f78558df4cbc"/>
    <p:sldId xmlns:r="http://schemas.openxmlformats.org/officeDocument/2006/relationships" id="258" r:id="R709b9f76c2314a56"/>
    <p:sldId xmlns:r="http://schemas.openxmlformats.org/officeDocument/2006/relationships" id="259" r:id="R981c10dddac54649"/>
    <p:sldId xmlns:r="http://schemas.openxmlformats.org/officeDocument/2006/relationships" id="260" r:id="R3ca643cdd0514338"/>
    <p:sldId xmlns:r="http://schemas.openxmlformats.org/officeDocument/2006/relationships" id="261" r:id="R4fc1c467bcc54dd3"/>
    <p:sldId xmlns:r="http://schemas.openxmlformats.org/officeDocument/2006/relationships" id="262" r:id="R2ca793f4d7f040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431eddf72447eb" /><Relationship Type="http://schemas.openxmlformats.org/officeDocument/2006/relationships/slide" Target="/ppt/slides/slide1.xml" Id="Rcf75ad6494084f37" /><Relationship Type="http://schemas.openxmlformats.org/officeDocument/2006/relationships/slide" Target="/ppt/slides/slide2.xml" Id="R2105f78558df4cbc" /><Relationship Type="http://schemas.openxmlformats.org/officeDocument/2006/relationships/slide" Target="/ppt/slides/slide3.xml" Id="R709b9f76c2314a56" /><Relationship Type="http://schemas.openxmlformats.org/officeDocument/2006/relationships/slide" Target="/ppt/slides/slide4.xml" Id="R981c10dddac54649" /><Relationship Type="http://schemas.openxmlformats.org/officeDocument/2006/relationships/slide" Target="/ppt/slides/slide5.xml" Id="R3ca643cdd0514338" /><Relationship Type="http://schemas.openxmlformats.org/officeDocument/2006/relationships/slide" Target="/ppt/slides/slide6.xml" Id="R4fc1c467bcc54dd3" /><Relationship Type="http://schemas.openxmlformats.org/officeDocument/2006/relationships/slide" Target="/ppt/slides/slide7.xml" Id="R2ca793f4d7f040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e5c5f7a7bd4a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abe4e95b04996" /><Relationship Type="http://schemas.openxmlformats.org/officeDocument/2006/relationships/theme" Target="/ppt/slideMasters/theme/theme1.xml" Id="R4658a620270e4b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2abe4e95b049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45bef82b049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09951b6a742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6881a16a849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d14e61ebe4a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779de3c7b46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c6d78e35a45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ba4b2886b41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BÅRSETH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BÅRSETH REGNSKAP AS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6 827 521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141 248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116 913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1 681 316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2 677 647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BÅRSETH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43 15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985 698 686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