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6e8f51b9d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b3bd6f6c24513"/>
  </p:sldMasterIdLst>
  <p:sldIdLst>
    <p:sldId xmlns:r="http://schemas.openxmlformats.org/officeDocument/2006/relationships" id="256" r:id="R3b926a28fd114e80"/>
    <p:sldId xmlns:r="http://schemas.openxmlformats.org/officeDocument/2006/relationships" id="257" r:id="R7627d89a396d4388"/>
    <p:sldId xmlns:r="http://schemas.openxmlformats.org/officeDocument/2006/relationships" id="258" r:id="R426defec5c434bad"/>
    <p:sldId xmlns:r="http://schemas.openxmlformats.org/officeDocument/2006/relationships" id="259" r:id="R9fec27f1a4b64760"/>
    <p:sldId xmlns:r="http://schemas.openxmlformats.org/officeDocument/2006/relationships" id="260" r:id="Rdeadf06329a14b95"/>
    <p:sldId xmlns:r="http://schemas.openxmlformats.org/officeDocument/2006/relationships" id="261" r:id="R574d100e3780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b3bd6f6c24513" /><Relationship Type="http://schemas.openxmlformats.org/officeDocument/2006/relationships/slide" Target="/ppt/slides/slide1.xml" Id="R3b926a28fd114e80" /><Relationship Type="http://schemas.openxmlformats.org/officeDocument/2006/relationships/slide" Target="/ppt/slides/slide2.xml" Id="R7627d89a396d4388" /><Relationship Type="http://schemas.openxmlformats.org/officeDocument/2006/relationships/slide" Target="/ppt/slides/slide3.xml" Id="R426defec5c434bad" /><Relationship Type="http://schemas.openxmlformats.org/officeDocument/2006/relationships/slide" Target="/ppt/slides/slide4.xml" Id="R9fec27f1a4b64760" /><Relationship Type="http://schemas.openxmlformats.org/officeDocument/2006/relationships/slide" Target="/ppt/slides/slide5.xml" Id="Rdeadf06329a14b95" /><Relationship Type="http://schemas.openxmlformats.org/officeDocument/2006/relationships/slide" Target="/ppt/slides/slide6.xml" Id="R574d100e3780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8b438dd3b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97b6d0db74a75" /><Relationship Type="http://schemas.openxmlformats.org/officeDocument/2006/relationships/theme" Target="/ppt/slideMasters/theme/theme1.xml" Id="R33d5cf94ad45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97b6d0db7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f00d19f2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f175ffa5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3c9fb380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2b7bed3a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d04c9e6c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438f773e3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