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57099ad2f7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66bd2f97124d7c"/>
  </p:sldMasterIdLst>
  <p:sldIdLst>
    <p:sldId xmlns:r="http://schemas.openxmlformats.org/officeDocument/2006/relationships" id="256" r:id="R506989805e5c4aa9"/>
    <p:sldId xmlns:r="http://schemas.openxmlformats.org/officeDocument/2006/relationships" id="257" r:id="R7c6d6f7e65ad49ce"/>
    <p:sldId xmlns:r="http://schemas.openxmlformats.org/officeDocument/2006/relationships" id="258" r:id="R28f07caa632f4a28"/>
    <p:sldId xmlns:r="http://schemas.openxmlformats.org/officeDocument/2006/relationships" id="259" r:id="R365dcac11821424a"/>
    <p:sldId xmlns:r="http://schemas.openxmlformats.org/officeDocument/2006/relationships" id="260" r:id="R3410d3d94b4d43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6bd2f97124d7c" /><Relationship Type="http://schemas.openxmlformats.org/officeDocument/2006/relationships/slide" Target="/ppt/slides/slide1.xml" Id="R506989805e5c4aa9" /><Relationship Type="http://schemas.openxmlformats.org/officeDocument/2006/relationships/slide" Target="/ppt/slides/slide2.xml" Id="R7c6d6f7e65ad49ce" /><Relationship Type="http://schemas.openxmlformats.org/officeDocument/2006/relationships/slide" Target="/ppt/slides/slide3.xml" Id="R28f07caa632f4a28" /><Relationship Type="http://schemas.openxmlformats.org/officeDocument/2006/relationships/slide" Target="/ppt/slides/slide4.xml" Id="R365dcac11821424a" /><Relationship Type="http://schemas.openxmlformats.org/officeDocument/2006/relationships/slide" Target="/ppt/slides/slide5.xml" Id="R3410d3d94b4d43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3d55db7d6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57659cd584650" /><Relationship Type="http://schemas.openxmlformats.org/officeDocument/2006/relationships/theme" Target="/ppt/slideMasters/theme/theme1.xml" Id="R76ebeebd65964c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57659cd5846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995c0d6ec4b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2fdba31ed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1fca3763a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cf7f2e76c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b428c07064a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EIKA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post@terrafondene.no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www.terra.no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985 682 976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