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7bcab1cc78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9af1c5919d4ad4"/>
  </p:sldMasterIdLst>
  <p:sldIdLst>
    <p:sldId xmlns:r="http://schemas.openxmlformats.org/officeDocument/2006/relationships" id="256" r:id="Rc80e01af673f466e"/>
    <p:sldId xmlns:r="http://schemas.openxmlformats.org/officeDocument/2006/relationships" id="257" r:id="R41f0118feeff4090"/>
    <p:sldId xmlns:r="http://schemas.openxmlformats.org/officeDocument/2006/relationships" id="258" r:id="R0139c9047e08491f"/>
    <p:sldId xmlns:r="http://schemas.openxmlformats.org/officeDocument/2006/relationships" id="259" r:id="R36c9f5db468145a3"/>
    <p:sldId xmlns:r="http://schemas.openxmlformats.org/officeDocument/2006/relationships" id="260" r:id="R391c769b88ff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af1c5919d4ad4" /><Relationship Type="http://schemas.openxmlformats.org/officeDocument/2006/relationships/slide" Target="/ppt/slides/slide1.xml" Id="Rc80e01af673f466e" /><Relationship Type="http://schemas.openxmlformats.org/officeDocument/2006/relationships/slide" Target="/ppt/slides/slide2.xml" Id="R41f0118feeff4090" /><Relationship Type="http://schemas.openxmlformats.org/officeDocument/2006/relationships/slide" Target="/ppt/slides/slide3.xml" Id="R0139c9047e08491f" /><Relationship Type="http://schemas.openxmlformats.org/officeDocument/2006/relationships/slide" Target="/ppt/slides/slide4.xml" Id="R36c9f5db468145a3" /><Relationship Type="http://schemas.openxmlformats.org/officeDocument/2006/relationships/slide" Target="/ppt/slides/slide5.xml" Id="R391c769b88ff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0f124e47f48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859b1b80d45d0" /><Relationship Type="http://schemas.openxmlformats.org/officeDocument/2006/relationships/theme" Target="/ppt/slideMasters/theme/theme1.xml" Id="R0266a85bdbd941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859b1b80d45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a069ca04549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4a34e8fd7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9fc5aed8c43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199192d02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8ac91bd1c41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INTURA 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INTURA MØBLER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