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bdb07af19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5edde3ee042d5"/>
  </p:sldMasterIdLst>
  <p:sldIdLst>
    <p:sldId xmlns:r="http://schemas.openxmlformats.org/officeDocument/2006/relationships" id="256" r:id="R18fad3c794624aee"/>
    <p:sldId xmlns:r="http://schemas.openxmlformats.org/officeDocument/2006/relationships" id="257" r:id="R9a7fc0bf15a2486d"/>
    <p:sldId xmlns:r="http://schemas.openxmlformats.org/officeDocument/2006/relationships" id="258" r:id="Rb7e6f6079a2d44c4"/>
    <p:sldId xmlns:r="http://schemas.openxmlformats.org/officeDocument/2006/relationships" id="259" r:id="R6d9a276d32d54f05"/>
    <p:sldId xmlns:r="http://schemas.openxmlformats.org/officeDocument/2006/relationships" id="260" r:id="R809a6ec4f9eb4118"/>
    <p:sldId xmlns:r="http://schemas.openxmlformats.org/officeDocument/2006/relationships" id="261" r:id="Rd4325ca0046c42f3"/>
    <p:sldId xmlns:r="http://schemas.openxmlformats.org/officeDocument/2006/relationships" id="262" r:id="R990f8eb00235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5edde3ee042d5" /><Relationship Type="http://schemas.openxmlformats.org/officeDocument/2006/relationships/slide" Target="/ppt/slides/slide1.xml" Id="R18fad3c794624aee" /><Relationship Type="http://schemas.openxmlformats.org/officeDocument/2006/relationships/slide" Target="/ppt/slides/slide2.xml" Id="R9a7fc0bf15a2486d" /><Relationship Type="http://schemas.openxmlformats.org/officeDocument/2006/relationships/slide" Target="/ppt/slides/slide3.xml" Id="Rb7e6f6079a2d44c4" /><Relationship Type="http://schemas.openxmlformats.org/officeDocument/2006/relationships/slide" Target="/ppt/slides/slide4.xml" Id="R6d9a276d32d54f05" /><Relationship Type="http://schemas.openxmlformats.org/officeDocument/2006/relationships/slide" Target="/ppt/slides/slide5.xml" Id="R809a6ec4f9eb4118" /><Relationship Type="http://schemas.openxmlformats.org/officeDocument/2006/relationships/slide" Target="/ppt/slides/slide6.xml" Id="Rd4325ca0046c42f3" /><Relationship Type="http://schemas.openxmlformats.org/officeDocument/2006/relationships/slide" Target="/ppt/slides/slide7.xml" Id="R990f8eb00235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2b2a54321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ad87aed84072" /><Relationship Type="http://schemas.openxmlformats.org/officeDocument/2006/relationships/theme" Target="/ppt/slideMasters/theme/theme1.xml" Id="R1a96000b52cd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cad87aed8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20671a60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302ad5bb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91d98360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5061c6d4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58293180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85ced6c7d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cddd7c5a2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