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e531b6ec2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71ccffa9d4edb"/>
  </p:sldMasterIdLst>
  <p:sldIdLst>
    <p:sldId xmlns:r="http://schemas.openxmlformats.org/officeDocument/2006/relationships" id="256" r:id="Rb7a4f78c63ff46a9"/>
    <p:sldId xmlns:r="http://schemas.openxmlformats.org/officeDocument/2006/relationships" id="257" r:id="R8f86dda3e67c49c6"/>
    <p:sldId xmlns:r="http://schemas.openxmlformats.org/officeDocument/2006/relationships" id="258" r:id="R5a4ae4143e454748"/>
    <p:sldId xmlns:r="http://schemas.openxmlformats.org/officeDocument/2006/relationships" id="259" r:id="Rf30506e3e49c4f7f"/>
    <p:sldId xmlns:r="http://schemas.openxmlformats.org/officeDocument/2006/relationships" id="260" r:id="Rf2b48dba5f724dca"/>
    <p:sldId xmlns:r="http://schemas.openxmlformats.org/officeDocument/2006/relationships" id="261" r:id="R3c9a2c652192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71ccffa9d4edb" /><Relationship Type="http://schemas.openxmlformats.org/officeDocument/2006/relationships/slide" Target="/ppt/slides/slide1.xml" Id="Rb7a4f78c63ff46a9" /><Relationship Type="http://schemas.openxmlformats.org/officeDocument/2006/relationships/slide" Target="/ppt/slides/slide2.xml" Id="R8f86dda3e67c49c6" /><Relationship Type="http://schemas.openxmlformats.org/officeDocument/2006/relationships/slide" Target="/ppt/slides/slide3.xml" Id="R5a4ae4143e454748" /><Relationship Type="http://schemas.openxmlformats.org/officeDocument/2006/relationships/slide" Target="/ppt/slides/slide4.xml" Id="Rf30506e3e49c4f7f" /><Relationship Type="http://schemas.openxmlformats.org/officeDocument/2006/relationships/slide" Target="/ppt/slides/slide5.xml" Id="Rf2b48dba5f724dca" /><Relationship Type="http://schemas.openxmlformats.org/officeDocument/2006/relationships/slide" Target="/ppt/slides/slide6.xml" Id="R3c9a2c652192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5467bd1e5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91376845426a" /><Relationship Type="http://schemas.openxmlformats.org/officeDocument/2006/relationships/theme" Target="/ppt/slideMasters/theme/theme1.xml" Id="Rcab25ea7d170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491376845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daf7e9b9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3e8c33da5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b5b4ef06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be5aeed5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cee33608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c1e6c2b4d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