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2561f0bad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9019643234c2d"/>
  </p:sldMasterIdLst>
  <p:sldIdLst>
    <p:sldId xmlns:r="http://schemas.openxmlformats.org/officeDocument/2006/relationships" id="256" r:id="Reeefaa7ee7e7494b"/>
    <p:sldId xmlns:r="http://schemas.openxmlformats.org/officeDocument/2006/relationships" id="257" r:id="Rfa1fbbb8d6414b85"/>
    <p:sldId xmlns:r="http://schemas.openxmlformats.org/officeDocument/2006/relationships" id="258" r:id="R2175c5a881664c6d"/>
    <p:sldId xmlns:r="http://schemas.openxmlformats.org/officeDocument/2006/relationships" id="259" r:id="Rda3e8970f4314daf"/>
    <p:sldId xmlns:r="http://schemas.openxmlformats.org/officeDocument/2006/relationships" id="260" r:id="Rd52b6b1276c54940"/>
    <p:sldId xmlns:r="http://schemas.openxmlformats.org/officeDocument/2006/relationships" id="261" r:id="R17f0c8037ac640eb"/>
    <p:sldId xmlns:r="http://schemas.openxmlformats.org/officeDocument/2006/relationships" id="262" r:id="Ree49e00079d4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9019643234c2d" /><Relationship Type="http://schemas.openxmlformats.org/officeDocument/2006/relationships/slide" Target="/ppt/slides/slide1.xml" Id="Reeefaa7ee7e7494b" /><Relationship Type="http://schemas.openxmlformats.org/officeDocument/2006/relationships/slide" Target="/ppt/slides/slide2.xml" Id="Rfa1fbbb8d6414b85" /><Relationship Type="http://schemas.openxmlformats.org/officeDocument/2006/relationships/slide" Target="/ppt/slides/slide3.xml" Id="R2175c5a881664c6d" /><Relationship Type="http://schemas.openxmlformats.org/officeDocument/2006/relationships/slide" Target="/ppt/slides/slide4.xml" Id="Rda3e8970f4314daf" /><Relationship Type="http://schemas.openxmlformats.org/officeDocument/2006/relationships/slide" Target="/ppt/slides/slide5.xml" Id="Rd52b6b1276c54940" /><Relationship Type="http://schemas.openxmlformats.org/officeDocument/2006/relationships/slide" Target="/ppt/slides/slide6.xml" Id="R17f0c8037ac640eb" /><Relationship Type="http://schemas.openxmlformats.org/officeDocument/2006/relationships/slide" Target="/ppt/slides/slide7.xml" Id="Ree49e00079d4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967006c4a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1ce816df4206" /><Relationship Type="http://schemas.openxmlformats.org/officeDocument/2006/relationships/theme" Target="/ppt/slideMasters/theme/theme1.xml" Id="R83dfd6623f4b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a1ce816df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11623259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27619f29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f3cf8875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a54ef8da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7e4dac62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c1caf57b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46a584e7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