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01e104e0904c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67d680f91a4a07"/>
  </p:sldMasterIdLst>
  <p:sldIdLst>
    <p:sldId xmlns:r="http://schemas.openxmlformats.org/officeDocument/2006/relationships" id="256" r:id="R0de155678de34fec"/>
    <p:sldId xmlns:r="http://schemas.openxmlformats.org/officeDocument/2006/relationships" id="257" r:id="R64002a36b00c4025"/>
    <p:sldId xmlns:r="http://schemas.openxmlformats.org/officeDocument/2006/relationships" id="258" r:id="Rf60bd938e4404400"/>
    <p:sldId xmlns:r="http://schemas.openxmlformats.org/officeDocument/2006/relationships" id="259" r:id="Rce19a7846ea2423b"/>
    <p:sldId xmlns:r="http://schemas.openxmlformats.org/officeDocument/2006/relationships" id="260" r:id="R71bfb9302f55420a"/>
    <p:sldId xmlns:r="http://schemas.openxmlformats.org/officeDocument/2006/relationships" id="261" r:id="R5b9181ca9d4740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7d680f91a4a07" /><Relationship Type="http://schemas.openxmlformats.org/officeDocument/2006/relationships/slide" Target="/ppt/slides/slide1.xml" Id="R0de155678de34fec" /><Relationship Type="http://schemas.openxmlformats.org/officeDocument/2006/relationships/slide" Target="/ppt/slides/slide2.xml" Id="R64002a36b00c4025" /><Relationship Type="http://schemas.openxmlformats.org/officeDocument/2006/relationships/slide" Target="/ppt/slides/slide3.xml" Id="Rf60bd938e4404400" /><Relationship Type="http://schemas.openxmlformats.org/officeDocument/2006/relationships/slide" Target="/ppt/slides/slide4.xml" Id="Rce19a7846ea2423b" /><Relationship Type="http://schemas.openxmlformats.org/officeDocument/2006/relationships/slide" Target="/ppt/slides/slide5.xml" Id="R71bfb9302f55420a" /><Relationship Type="http://schemas.openxmlformats.org/officeDocument/2006/relationships/slide" Target="/ppt/slides/slide6.xml" Id="R5b9181ca9d4740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0979bce3640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79d997ed04419" /><Relationship Type="http://schemas.openxmlformats.org/officeDocument/2006/relationships/theme" Target="/ppt/slideMasters/theme/theme1.xml" Id="Rb2391f2c368244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679d997ed044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0e35561964c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5708c0dfb44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02ba7d58e4e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1a346b5174c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f4f1e4d4140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4d759aaf444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post@lofotenokonomi.no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985 641 803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