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47e8fcd88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041cf142a4e21"/>
  </p:sldMasterIdLst>
  <p:sldIdLst>
    <p:sldId xmlns:r="http://schemas.openxmlformats.org/officeDocument/2006/relationships" id="256" r:id="R9a972bbb3f05438e"/>
    <p:sldId xmlns:r="http://schemas.openxmlformats.org/officeDocument/2006/relationships" id="257" r:id="R27da1be8fb754113"/>
    <p:sldId xmlns:r="http://schemas.openxmlformats.org/officeDocument/2006/relationships" id="258" r:id="R046f0bcae2694b14"/>
    <p:sldId xmlns:r="http://schemas.openxmlformats.org/officeDocument/2006/relationships" id="259" r:id="R1731c4d027b34eeb"/>
    <p:sldId xmlns:r="http://schemas.openxmlformats.org/officeDocument/2006/relationships" id="260" r:id="R583f20a6f4cd47c9"/>
    <p:sldId xmlns:r="http://schemas.openxmlformats.org/officeDocument/2006/relationships" id="261" r:id="R95f80f62812b41df"/>
    <p:sldId xmlns:r="http://schemas.openxmlformats.org/officeDocument/2006/relationships" id="262" r:id="Rf16e89a528b3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041cf142a4e21" /><Relationship Type="http://schemas.openxmlformats.org/officeDocument/2006/relationships/slide" Target="/ppt/slides/slide1.xml" Id="R9a972bbb3f05438e" /><Relationship Type="http://schemas.openxmlformats.org/officeDocument/2006/relationships/slide" Target="/ppt/slides/slide2.xml" Id="R27da1be8fb754113" /><Relationship Type="http://schemas.openxmlformats.org/officeDocument/2006/relationships/slide" Target="/ppt/slides/slide3.xml" Id="R046f0bcae2694b14" /><Relationship Type="http://schemas.openxmlformats.org/officeDocument/2006/relationships/slide" Target="/ppt/slides/slide4.xml" Id="R1731c4d027b34eeb" /><Relationship Type="http://schemas.openxmlformats.org/officeDocument/2006/relationships/slide" Target="/ppt/slides/slide5.xml" Id="R583f20a6f4cd47c9" /><Relationship Type="http://schemas.openxmlformats.org/officeDocument/2006/relationships/slide" Target="/ppt/slides/slide6.xml" Id="R95f80f62812b41df" /><Relationship Type="http://schemas.openxmlformats.org/officeDocument/2006/relationships/slide" Target="/ppt/slides/slide7.xml" Id="Rf16e89a528b3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5de1574c5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cfb65c8d49c6" /><Relationship Type="http://schemas.openxmlformats.org/officeDocument/2006/relationships/theme" Target="/ppt/slideMasters/theme/theme1.xml" Id="R29f8189ba5da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5cfb65c8d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7787c7da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88ba78f0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73ed9f925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4c41f1ea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3406afba9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47c7f45c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7fbb88984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HOTEL &amp; BAD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160 485 400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85 700 040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