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e1b7c515ad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868e54c5f4f96"/>
  </p:sldMasterIdLst>
  <p:sldIdLst>
    <p:sldId xmlns:r="http://schemas.openxmlformats.org/officeDocument/2006/relationships" id="256" r:id="R0634284b3e2c4998"/>
    <p:sldId xmlns:r="http://schemas.openxmlformats.org/officeDocument/2006/relationships" id="257" r:id="R2769f516a44745fc"/>
    <p:sldId xmlns:r="http://schemas.openxmlformats.org/officeDocument/2006/relationships" id="258" r:id="Rf6c2eac498e04e26"/>
    <p:sldId xmlns:r="http://schemas.openxmlformats.org/officeDocument/2006/relationships" id="259" r:id="R9234ab6839264a33"/>
    <p:sldId xmlns:r="http://schemas.openxmlformats.org/officeDocument/2006/relationships" id="260" r:id="R82df04e899274d93"/>
    <p:sldId xmlns:r="http://schemas.openxmlformats.org/officeDocument/2006/relationships" id="261" r:id="R7a29f1fa709a44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868e54c5f4f96" /><Relationship Type="http://schemas.openxmlformats.org/officeDocument/2006/relationships/slide" Target="/ppt/slides/slide1.xml" Id="R0634284b3e2c4998" /><Relationship Type="http://schemas.openxmlformats.org/officeDocument/2006/relationships/slide" Target="/ppt/slides/slide2.xml" Id="R2769f516a44745fc" /><Relationship Type="http://schemas.openxmlformats.org/officeDocument/2006/relationships/slide" Target="/ppt/slides/slide3.xml" Id="Rf6c2eac498e04e26" /><Relationship Type="http://schemas.openxmlformats.org/officeDocument/2006/relationships/slide" Target="/ppt/slides/slide4.xml" Id="R9234ab6839264a33" /><Relationship Type="http://schemas.openxmlformats.org/officeDocument/2006/relationships/slide" Target="/ppt/slides/slide5.xml" Id="R82df04e899274d93" /><Relationship Type="http://schemas.openxmlformats.org/officeDocument/2006/relationships/slide" Target="/ppt/slides/slide6.xml" Id="R7a29f1fa709a44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e88e3eeff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af6dbb6e14cf3" /><Relationship Type="http://schemas.openxmlformats.org/officeDocument/2006/relationships/theme" Target="/ppt/slideMasters/theme/theme1.xml" Id="Rcc430bb7c1f142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af6dbb6e1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dd1e233de4e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2355bd5444f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09fecf7bf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7b39005994f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8de4fbb9d41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49e23756a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HOTEL &amp;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57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hotel@solstrand.com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www.solstrand.com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985 617 635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