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522d8a6ef94f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ed94a2e8934dd4"/>
  </p:sldMasterIdLst>
  <p:sldIdLst>
    <p:sldId xmlns:r="http://schemas.openxmlformats.org/officeDocument/2006/relationships" id="256" r:id="R081637e7554c445b"/>
    <p:sldId xmlns:r="http://schemas.openxmlformats.org/officeDocument/2006/relationships" id="257" r:id="R8fca8d55dc264faa"/>
    <p:sldId xmlns:r="http://schemas.openxmlformats.org/officeDocument/2006/relationships" id="258" r:id="R921e9c684ed34523"/>
    <p:sldId xmlns:r="http://schemas.openxmlformats.org/officeDocument/2006/relationships" id="259" r:id="R3e40cea7f14747a7"/>
    <p:sldId xmlns:r="http://schemas.openxmlformats.org/officeDocument/2006/relationships" id="260" r:id="R958a4eb63f5748f7"/>
    <p:sldId xmlns:r="http://schemas.openxmlformats.org/officeDocument/2006/relationships" id="261" r:id="R2b1569a161a24a2c"/>
    <p:sldId xmlns:r="http://schemas.openxmlformats.org/officeDocument/2006/relationships" id="262" r:id="R911f49b7eb9341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ed94a2e8934dd4" /><Relationship Type="http://schemas.openxmlformats.org/officeDocument/2006/relationships/slide" Target="/ppt/slides/slide1.xml" Id="R081637e7554c445b" /><Relationship Type="http://schemas.openxmlformats.org/officeDocument/2006/relationships/slide" Target="/ppt/slides/slide2.xml" Id="R8fca8d55dc264faa" /><Relationship Type="http://schemas.openxmlformats.org/officeDocument/2006/relationships/slide" Target="/ppt/slides/slide3.xml" Id="R921e9c684ed34523" /><Relationship Type="http://schemas.openxmlformats.org/officeDocument/2006/relationships/slide" Target="/ppt/slides/slide4.xml" Id="R3e40cea7f14747a7" /><Relationship Type="http://schemas.openxmlformats.org/officeDocument/2006/relationships/slide" Target="/ppt/slides/slide5.xml" Id="R958a4eb63f5748f7" /><Relationship Type="http://schemas.openxmlformats.org/officeDocument/2006/relationships/slide" Target="/ppt/slides/slide6.xml" Id="R2b1569a161a24a2c" /><Relationship Type="http://schemas.openxmlformats.org/officeDocument/2006/relationships/slide" Target="/ppt/slides/slide7.xml" Id="R911f49b7eb9341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ce51db112a48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114a143494960" /><Relationship Type="http://schemas.openxmlformats.org/officeDocument/2006/relationships/theme" Target="/ppt/slideMasters/theme/theme1.xml" Id="R9550e1b5f68642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2114a1434949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c5007c7e84b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01234cc094c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12becc2374d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bbea8ae7649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2f16848134f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c81bec38ed45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ed9274ec8944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FJORDVEKST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FJORDVEKST HOLDING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429 570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10 552 752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12 704 200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SOLHEIM  –  69,2 %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METTE HJELLE  –  18,4 %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ANNA KLEYN-HESSELINK HJELLE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REBEKKA HJELLE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SOLHEIM AS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HJELLE SOLHEIM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Middagsteigen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dag.solheim@fjordvekst.no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985 586 578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FJORDVEKST HOLDING AS</a:t>
            </a:r>
          </a:p>
        </p:txBody>
      </p:sp>
    </p:spTree>
  </p:cSld>
  <p:clrMapOvr>
    <a:masterClrMapping xmlns:a="http://schemas.openxmlformats.org/drawingml/2006/main"/>
  </p:clrMapOvr>
</p:sld>
</file>