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8c954d5cf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598afc2af41c3"/>
  </p:sldMasterIdLst>
  <p:sldIdLst>
    <p:sldId xmlns:r="http://schemas.openxmlformats.org/officeDocument/2006/relationships" id="256" r:id="R84b7666629724209"/>
    <p:sldId xmlns:r="http://schemas.openxmlformats.org/officeDocument/2006/relationships" id="257" r:id="R8e70ae7c4e084fe5"/>
    <p:sldId xmlns:r="http://schemas.openxmlformats.org/officeDocument/2006/relationships" id="258" r:id="R2de7a86ab1684255"/>
    <p:sldId xmlns:r="http://schemas.openxmlformats.org/officeDocument/2006/relationships" id="259" r:id="R3b5348b9cbe742ee"/>
    <p:sldId xmlns:r="http://schemas.openxmlformats.org/officeDocument/2006/relationships" id="260" r:id="R767db4135031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598afc2af41c3" /><Relationship Type="http://schemas.openxmlformats.org/officeDocument/2006/relationships/slide" Target="/ppt/slides/slide1.xml" Id="R84b7666629724209" /><Relationship Type="http://schemas.openxmlformats.org/officeDocument/2006/relationships/slide" Target="/ppt/slides/slide2.xml" Id="R8e70ae7c4e084fe5" /><Relationship Type="http://schemas.openxmlformats.org/officeDocument/2006/relationships/slide" Target="/ppt/slides/slide3.xml" Id="R2de7a86ab1684255" /><Relationship Type="http://schemas.openxmlformats.org/officeDocument/2006/relationships/slide" Target="/ppt/slides/slide4.xml" Id="R3b5348b9cbe742ee" /><Relationship Type="http://schemas.openxmlformats.org/officeDocument/2006/relationships/slide" Target="/ppt/slides/slide5.xml" Id="R767db4135031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0e7f75519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a9ce30a24406" /><Relationship Type="http://schemas.openxmlformats.org/officeDocument/2006/relationships/theme" Target="/ppt/slideMasters/theme/theme1.xml" Id="R54f842a04994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1a9ce30a2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dfe216757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e34e1223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ccd9fcd78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f9154b66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472b9b33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ENTUR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ENTUR LANDSFORENING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axel.fjeld@entur.org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