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930f552c3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fa35b55fb43f6"/>
  </p:sldMasterIdLst>
  <p:sldIdLst>
    <p:sldId xmlns:r="http://schemas.openxmlformats.org/officeDocument/2006/relationships" id="256" r:id="R8558da199a404b6c"/>
    <p:sldId xmlns:r="http://schemas.openxmlformats.org/officeDocument/2006/relationships" id="257" r:id="Rb0fc36c89cb54939"/>
    <p:sldId xmlns:r="http://schemas.openxmlformats.org/officeDocument/2006/relationships" id="258" r:id="R3e10ee112e1b4251"/>
    <p:sldId xmlns:r="http://schemas.openxmlformats.org/officeDocument/2006/relationships" id="259" r:id="R68f5fa42007d487d"/>
    <p:sldId xmlns:r="http://schemas.openxmlformats.org/officeDocument/2006/relationships" id="260" r:id="R2c3eef5890ba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fa35b55fb43f6" /><Relationship Type="http://schemas.openxmlformats.org/officeDocument/2006/relationships/slide" Target="/ppt/slides/slide1.xml" Id="R8558da199a404b6c" /><Relationship Type="http://schemas.openxmlformats.org/officeDocument/2006/relationships/slide" Target="/ppt/slides/slide2.xml" Id="Rb0fc36c89cb54939" /><Relationship Type="http://schemas.openxmlformats.org/officeDocument/2006/relationships/slide" Target="/ppt/slides/slide3.xml" Id="R3e10ee112e1b4251" /><Relationship Type="http://schemas.openxmlformats.org/officeDocument/2006/relationships/slide" Target="/ppt/slides/slide4.xml" Id="R68f5fa42007d487d" /><Relationship Type="http://schemas.openxmlformats.org/officeDocument/2006/relationships/slide" Target="/ppt/slides/slide5.xml" Id="R2c3eef5890ba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06f8c229b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5eab78b444ce5" /><Relationship Type="http://schemas.openxmlformats.org/officeDocument/2006/relationships/theme" Target="/ppt/slideMasters/theme/theme1.xml" Id="R8ab1f938e4e4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5eab78b44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edc9ab9c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94bf3f67d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976438bd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366ae6348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107d2b2a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ADMINISTRASJONS- OG LEDELSESPERSONALETS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ADMINISTRASJONS- OG LEDELSESPERSONALETS FAGFORENING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alf_styret@Vy.no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985 514 593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