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fbb8faebb044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21a1b377cf44eb"/>
  </p:sldMasterIdLst>
  <p:sldIdLst>
    <p:sldId xmlns:r="http://schemas.openxmlformats.org/officeDocument/2006/relationships" id="256" r:id="R78d67ad5f0e94682"/>
    <p:sldId xmlns:r="http://schemas.openxmlformats.org/officeDocument/2006/relationships" id="257" r:id="R82dff17fe29244cd"/>
    <p:sldId xmlns:r="http://schemas.openxmlformats.org/officeDocument/2006/relationships" id="258" r:id="R62e01af74543496b"/>
    <p:sldId xmlns:r="http://schemas.openxmlformats.org/officeDocument/2006/relationships" id="259" r:id="Re6b91a22442a4ecc"/>
    <p:sldId xmlns:r="http://schemas.openxmlformats.org/officeDocument/2006/relationships" id="260" r:id="Rd397b9e5a6b644cc"/>
    <p:sldId xmlns:r="http://schemas.openxmlformats.org/officeDocument/2006/relationships" id="261" r:id="R052f7f54cb8f4eee"/>
    <p:sldId xmlns:r="http://schemas.openxmlformats.org/officeDocument/2006/relationships" id="262" r:id="Ra3fdee661aa148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21a1b377cf44eb" /><Relationship Type="http://schemas.openxmlformats.org/officeDocument/2006/relationships/slide" Target="/ppt/slides/slide1.xml" Id="R78d67ad5f0e94682" /><Relationship Type="http://schemas.openxmlformats.org/officeDocument/2006/relationships/slide" Target="/ppt/slides/slide2.xml" Id="R82dff17fe29244cd" /><Relationship Type="http://schemas.openxmlformats.org/officeDocument/2006/relationships/slide" Target="/ppt/slides/slide3.xml" Id="R62e01af74543496b" /><Relationship Type="http://schemas.openxmlformats.org/officeDocument/2006/relationships/slide" Target="/ppt/slides/slide4.xml" Id="Re6b91a22442a4ecc" /><Relationship Type="http://schemas.openxmlformats.org/officeDocument/2006/relationships/slide" Target="/ppt/slides/slide5.xml" Id="Rd397b9e5a6b644cc" /><Relationship Type="http://schemas.openxmlformats.org/officeDocument/2006/relationships/slide" Target="/ppt/slides/slide6.xml" Id="R052f7f54cb8f4eee" /><Relationship Type="http://schemas.openxmlformats.org/officeDocument/2006/relationships/slide" Target="/ppt/slides/slide7.xml" Id="Ra3fdee661aa148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d4dd6a4b74a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9b4ef2f3b4c0b" /><Relationship Type="http://schemas.openxmlformats.org/officeDocument/2006/relationships/theme" Target="/ppt/slideMasters/theme/theme1.xml" Id="R1d5059fb40bb49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19b4ef2f3b4c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bb146b04f45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c5e9881ae4e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6eb96d5b74b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1d5a1152f44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07c81c7c546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8e42568ab47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31e6057c146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MARINE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MARINE NORD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162 049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−149 283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335 855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5 123 455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5 444 892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HANSEN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PINSTRUP LARSEN  –  39,8 %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PINSTRUP LARSEN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HANSEN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Arbeidergata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99 99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985 483 345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