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d48d3813b44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14d380b6d463f"/>
  </p:sldMasterIdLst>
  <p:sldIdLst>
    <p:sldId xmlns:r="http://schemas.openxmlformats.org/officeDocument/2006/relationships" id="256" r:id="R5f97cb5ddbf54af4"/>
    <p:sldId xmlns:r="http://schemas.openxmlformats.org/officeDocument/2006/relationships" id="257" r:id="R1208c0f106c345b7"/>
    <p:sldId xmlns:r="http://schemas.openxmlformats.org/officeDocument/2006/relationships" id="258" r:id="Rdd20a6132c5041a5"/>
    <p:sldId xmlns:r="http://schemas.openxmlformats.org/officeDocument/2006/relationships" id="259" r:id="R18c1bd57ebf948f3"/>
    <p:sldId xmlns:r="http://schemas.openxmlformats.org/officeDocument/2006/relationships" id="260" r:id="R76b417b386ee4438"/>
    <p:sldId xmlns:r="http://schemas.openxmlformats.org/officeDocument/2006/relationships" id="261" r:id="R3927e7cd85404e62"/>
    <p:sldId xmlns:r="http://schemas.openxmlformats.org/officeDocument/2006/relationships" id="262" r:id="R21ee00112b55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14d380b6d463f" /><Relationship Type="http://schemas.openxmlformats.org/officeDocument/2006/relationships/slide" Target="/ppt/slides/slide1.xml" Id="R5f97cb5ddbf54af4" /><Relationship Type="http://schemas.openxmlformats.org/officeDocument/2006/relationships/slide" Target="/ppt/slides/slide2.xml" Id="R1208c0f106c345b7" /><Relationship Type="http://schemas.openxmlformats.org/officeDocument/2006/relationships/slide" Target="/ppt/slides/slide3.xml" Id="Rdd20a6132c5041a5" /><Relationship Type="http://schemas.openxmlformats.org/officeDocument/2006/relationships/slide" Target="/ppt/slides/slide4.xml" Id="R18c1bd57ebf948f3" /><Relationship Type="http://schemas.openxmlformats.org/officeDocument/2006/relationships/slide" Target="/ppt/slides/slide5.xml" Id="R76b417b386ee4438" /><Relationship Type="http://schemas.openxmlformats.org/officeDocument/2006/relationships/slide" Target="/ppt/slides/slide6.xml" Id="R3927e7cd85404e62" /><Relationship Type="http://schemas.openxmlformats.org/officeDocument/2006/relationships/slide" Target="/ppt/slides/slide7.xml" Id="R21ee00112b55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9b9ff07134d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73dc36f324bbe" /><Relationship Type="http://schemas.openxmlformats.org/officeDocument/2006/relationships/theme" Target="/ppt/slideMasters/theme/theme1.xml" Id="R000f3c7c51aa41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b73dc36f324b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d790f569947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acbdf9f034e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7d5b456534c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59ba0a8c947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b6b5ca87645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ad94c6bef4f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562aef2d042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ROMERIKE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ROMERIKE MASKIN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83 015 284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3 440 942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2 568 703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10 890 208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24 393 924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MARTINSEN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MARTINSEN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Hagaveg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985 479 569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ROMERIKE MASKIN AS</a:t>
            </a:r>
          </a:p>
        </p:txBody>
      </p:sp>
    </p:spTree>
  </p:cSld>
  <p:clrMapOvr>
    <a:masterClrMapping xmlns:a="http://schemas.openxmlformats.org/drawingml/2006/main"/>
  </p:clrMapOvr>
</p:sld>
</file>