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d3aaecf44e48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bce268a91e4069"/>
  </p:sldMasterIdLst>
  <p:sldIdLst>
    <p:sldId xmlns:r="http://schemas.openxmlformats.org/officeDocument/2006/relationships" id="256" r:id="Rf4b9edf26f924c53"/>
    <p:sldId xmlns:r="http://schemas.openxmlformats.org/officeDocument/2006/relationships" id="257" r:id="Rc4a0cfe460a24f45"/>
    <p:sldId xmlns:r="http://schemas.openxmlformats.org/officeDocument/2006/relationships" id="258" r:id="Rfc72c831f7664553"/>
    <p:sldId xmlns:r="http://schemas.openxmlformats.org/officeDocument/2006/relationships" id="259" r:id="R43a7482136c9480e"/>
    <p:sldId xmlns:r="http://schemas.openxmlformats.org/officeDocument/2006/relationships" id="260" r:id="R20ead92bdab44f45"/>
    <p:sldId xmlns:r="http://schemas.openxmlformats.org/officeDocument/2006/relationships" id="261" r:id="Rabdc6b2f36ca484a"/>
    <p:sldId xmlns:r="http://schemas.openxmlformats.org/officeDocument/2006/relationships" id="262" r:id="R41deac826f8d4d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bce268a91e4069" /><Relationship Type="http://schemas.openxmlformats.org/officeDocument/2006/relationships/slide" Target="/ppt/slides/slide1.xml" Id="Rf4b9edf26f924c53" /><Relationship Type="http://schemas.openxmlformats.org/officeDocument/2006/relationships/slide" Target="/ppt/slides/slide2.xml" Id="Rc4a0cfe460a24f45" /><Relationship Type="http://schemas.openxmlformats.org/officeDocument/2006/relationships/slide" Target="/ppt/slides/slide3.xml" Id="Rfc72c831f7664553" /><Relationship Type="http://schemas.openxmlformats.org/officeDocument/2006/relationships/slide" Target="/ppt/slides/slide4.xml" Id="R43a7482136c9480e" /><Relationship Type="http://schemas.openxmlformats.org/officeDocument/2006/relationships/slide" Target="/ppt/slides/slide5.xml" Id="R20ead92bdab44f45" /><Relationship Type="http://schemas.openxmlformats.org/officeDocument/2006/relationships/slide" Target="/ppt/slides/slide6.xml" Id="Rabdc6b2f36ca484a" /><Relationship Type="http://schemas.openxmlformats.org/officeDocument/2006/relationships/slide" Target="/ppt/slides/slide7.xml" Id="R41deac826f8d4d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bb6a3c88d946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854cc904843ee" /><Relationship Type="http://schemas.openxmlformats.org/officeDocument/2006/relationships/theme" Target="/ppt/slideMasters/theme/theme1.xml" Id="Re7f5791637c64a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0854cc904843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a276d685a43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82ea6649845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13bf261bd4e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892da57144a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9ef4e6c5447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67fe06abe4e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f32398c2d4a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OSPAS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OSPAS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47 035 033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1 879 816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1 206 419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26 793 791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51 452 263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PEBRA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Entreprenørveien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8610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odd.steinar@ospas.no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985 442 428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OSPAS AS</a:t>
            </a:r>
          </a:p>
        </p:txBody>
      </p:sp>
    </p:spTree>
  </p:cSld>
  <p:clrMapOvr>
    <a:masterClrMapping xmlns:a="http://schemas.openxmlformats.org/drawingml/2006/main"/>
  </p:clrMapOvr>
</p:sld>
</file>