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00da394e7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89e043c0494b5a"/>
  </p:sldMasterIdLst>
  <p:sldIdLst>
    <p:sldId xmlns:r="http://schemas.openxmlformats.org/officeDocument/2006/relationships" id="256" r:id="R8227d70b3d68428a"/>
    <p:sldId xmlns:r="http://schemas.openxmlformats.org/officeDocument/2006/relationships" id="257" r:id="Rac6b7ef8c64c4b8a"/>
    <p:sldId xmlns:r="http://schemas.openxmlformats.org/officeDocument/2006/relationships" id="258" r:id="R1c06821900bb44af"/>
    <p:sldId xmlns:r="http://schemas.openxmlformats.org/officeDocument/2006/relationships" id="259" r:id="R9597648d58f445bb"/>
    <p:sldId xmlns:r="http://schemas.openxmlformats.org/officeDocument/2006/relationships" id="260" r:id="R2fe830280db5496e"/>
    <p:sldId xmlns:r="http://schemas.openxmlformats.org/officeDocument/2006/relationships" id="261" r:id="R543bd9a818a74ff2"/>
    <p:sldId xmlns:r="http://schemas.openxmlformats.org/officeDocument/2006/relationships" id="262" r:id="R82810a8847e34f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9e043c0494b5a" /><Relationship Type="http://schemas.openxmlformats.org/officeDocument/2006/relationships/slide" Target="/ppt/slides/slide1.xml" Id="R8227d70b3d68428a" /><Relationship Type="http://schemas.openxmlformats.org/officeDocument/2006/relationships/slide" Target="/ppt/slides/slide2.xml" Id="Rac6b7ef8c64c4b8a" /><Relationship Type="http://schemas.openxmlformats.org/officeDocument/2006/relationships/slide" Target="/ppt/slides/slide3.xml" Id="R1c06821900bb44af" /><Relationship Type="http://schemas.openxmlformats.org/officeDocument/2006/relationships/slide" Target="/ppt/slides/slide4.xml" Id="R9597648d58f445bb" /><Relationship Type="http://schemas.openxmlformats.org/officeDocument/2006/relationships/slide" Target="/ppt/slides/slide5.xml" Id="R2fe830280db5496e" /><Relationship Type="http://schemas.openxmlformats.org/officeDocument/2006/relationships/slide" Target="/ppt/slides/slide6.xml" Id="R543bd9a818a74ff2" /><Relationship Type="http://schemas.openxmlformats.org/officeDocument/2006/relationships/slide" Target="/ppt/slides/slide7.xml" Id="R82810a8847e34f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0db448310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393ae9f554573" /><Relationship Type="http://schemas.openxmlformats.org/officeDocument/2006/relationships/theme" Target="/ppt/slideMasters/theme/theme1.xml" Id="R523f70a414ae4c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393ae9f5545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b26ab8d3f4c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a38a9732444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57ed47bd342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849851aef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fd265597b4a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102c43d3748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f6705dbaa45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SKJORTA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SKJORTA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5 872 893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4 484 188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16 271 796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16 014 568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26 270 489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ARNE FARSTAD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johnarne@regn10.no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985 338 159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