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a58db781c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6b5cffb504af3"/>
  </p:sldMasterIdLst>
  <p:sldIdLst>
    <p:sldId xmlns:r="http://schemas.openxmlformats.org/officeDocument/2006/relationships" id="256" r:id="R4e3db8a9fd634cb2"/>
    <p:sldId xmlns:r="http://schemas.openxmlformats.org/officeDocument/2006/relationships" id="257" r:id="R6f83f63eb595400e"/>
    <p:sldId xmlns:r="http://schemas.openxmlformats.org/officeDocument/2006/relationships" id="258" r:id="R1e9827d825064d78"/>
    <p:sldId xmlns:r="http://schemas.openxmlformats.org/officeDocument/2006/relationships" id="259" r:id="Rb0839ad2faf549ee"/>
    <p:sldId xmlns:r="http://schemas.openxmlformats.org/officeDocument/2006/relationships" id="260" r:id="Rfff06827485c42bf"/>
    <p:sldId xmlns:r="http://schemas.openxmlformats.org/officeDocument/2006/relationships" id="261" r:id="R48d1b31aa01e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6b5cffb504af3" /><Relationship Type="http://schemas.openxmlformats.org/officeDocument/2006/relationships/slide" Target="/ppt/slides/slide1.xml" Id="R4e3db8a9fd634cb2" /><Relationship Type="http://schemas.openxmlformats.org/officeDocument/2006/relationships/slide" Target="/ppt/slides/slide2.xml" Id="R6f83f63eb595400e" /><Relationship Type="http://schemas.openxmlformats.org/officeDocument/2006/relationships/slide" Target="/ppt/slides/slide3.xml" Id="R1e9827d825064d78" /><Relationship Type="http://schemas.openxmlformats.org/officeDocument/2006/relationships/slide" Target="/ppt/slides/slide4.xml" Id="Rb0839ad2faf549ee" /><Relationship Type="http://schemas.openxmlformats.org/officeDocument/2006/relationships/slide" Target="/ppt/slides/slide5.xml" Id="Rfff06827485c42bf" /><Relationship Type="http://schemas.openxmlformats.org/officeDocument/2006/relationships/slide" Target="/ppt/slides/slide6.xml" Id="R48d1b31aa01e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16e14ea77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d2214a0443b2" /><Relationship Type="http://schemas.openxmlformats.org/officeDocument/2006/relationships/theme" Target="/ppt/slideMasters/theme/theme1.xml" Id="Rb375052947b9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8d2214a04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b7cd54fd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ad2df8cd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13c67e58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c55c54bc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3fc1b9581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22588618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SKJORTA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johnarne@regn10.no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985 338 159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