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111aebaf5c42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cb4fa5f9014600"/>
  </p:sldMasterIdLst>
  <p:sldIdLst>
    <p:sldId xmlns:r="http://schemas.openxmlformats.org/officeDocument/2006/relationships" id="256" r:id="Rf7522eaaf69f490f"/>
    <p:sldId xmlns:r="http://schemas.openxmlformats.org/officeDocument/2006/relationships" id="257" r:id="Rcf163487d3ec41d6"/>
    <p:sldId xmlns:r="http://schemas.openxmlformats.org/officeDocument/2006/relationships" id="258" r:id="Rf937d58e9dbf4960"/>
    <p:sldId xmlns:r="http://schemas.openxmlformats.org/officeDocument/2006/relationships" id="259" r:id="R4d521ffe53eb4e52"/>
    <p:sldId xmlns:r="http://schemas.openxmlformats.org/officeDocument/2006/relationships" id="260" r:id="R820c760fcaea4105"/>
    <p:sldId xmlns:r="http://schemas.openxmlformats.org/officeDocument/2006/relationships" id="261" r:id="R3776f6e5fad642a6"/>
    <p:sldId xmlns:r="http://schemas.openxmlformats.org/officeDocument/2006/relationships" id="262" r:id="R6917f859202841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cb4fa5f9014600" /><Relationship Type="http://schemas.openxmlformats.org/officeDocument/2006/relationships/slide" Target="/ppt/slides/slide1.xml" Id="Rf7522eaaf69f490f" /><Relationship Type="http://schemas.openxmlformats.org/officeDocument/2006/relationships/slide" Target="/ppt/slides/slide2.xml" Id="Rcf163487d3ec41d6" /><Relationship Type="http://schemas.openxmlformats.org/officeDocument/2006/relationships/slide" Target="/ppt/slides/slide3.xml" Id="Rf937d58e9dbf4960" /><Relationship Type="http://schemas.openxmlformats.org/officeDocument/2006/relationships/slide" Target="/ppt/slides/slide4.xml" Id="R4d521ffe53eb4e52" /><Relationship Type="http://schemas.openxmlformats.org/officeDocument/2006/relationships/slide" Target="/ppt/slides/slide5.xml" Id="R820c760fcaea4105" /><Relationship Type="http://schemas.openxmlformats.org/officeDocument/2006/relationships/slide" Target="/ppt/slides/slide6.xml" Id="R3776f6e5fad642a6" /><Relationship Type="http://schemas.openxmlformats.org/officeDocument/2006/relationships/slide" Target="/ppt/slides/slide7.xml" Id="R6917f859202841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787cb943ae40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b2d0392864da0" /><Relationship Type="http://schemas.openxmlformats.org/officeDocument/2006/relationships/theme" Target="/ppt/slideMasters/theme/theme1.xml" Id="R3ca1297ec11e4f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bb2d0392864d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61d67f4e54d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f77855aba45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81cc8ded743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544b71c3943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188289c2546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a523aadf84e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bc648c2794c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FRANZEFOSS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FRANZEFOSS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FRANZEFOSS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FRANZEFOSS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FRANZEFOSS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FRANZEFOSS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117 320 000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42 137 000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576 476 000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1 291 484 000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FRANZEFOSS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MISTFJORD AS  –  37,3 %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JAMETTE OG SVERRE MARKUSSENS HJELPEFOND STI  –  25,4 %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TRUMAR AS  –  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TOMMELOPP AS  –  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GAMAR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HALVARD MARKUSSEN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FRANZEFOSS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Ingstadsvei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1309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15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firmapost@franzefoss.no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985 312 656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FRANZEFOSS AS</a:t>
            </a:r>
          </a:p>
        </p:txBody>
      </p:sp>
    </p:spTree>
  </p:cSld>
  <p:clrMapOvr>
    <a:masterClrMapping xmlns:a="http://schemas.openxmlformats.org/drawingml/2006/main"/>
  </p:clrMapOvr>
</p:sld>
</file>