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bc06e7bc0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973033d8940dc"/>
  </p:sldMasterIdLst>
  <p:sldIdLst>
    <p:sldId xmlns:r="http://schemas.openxmlformats.org/officeDocument/2006/relationships" id="256" r:id="R775b0fa509fb43b9"/>
    <p:sldId xmlns:r="http://schemas.openxmlformats.org/officeDocument/2006/relationships" id="257" r:id="R16acf8e123654d7d"/>
    <p:sldId xmlns:r="http://schemas.openxmlformats.org/officeDocument/2006/relationships" id="258" r:id="R4cb25ce75c31407d"/>
    <p:sldId xmlns:r="http://schemas.openxmlformats.org/officeDocument/2006/relationships" id="259" r:id="R13c772a9abec4e20"/>
    <p:sldId xmlns:r="http://schemas.openxmlformats.org/officeDocument/2006/relationships" id="260" r:id="R9f04b2d6aa7b4250"/>
    <p:sldId xmlns:r="http://schemas.openxmlformats.org/officeDocument/2006/relationships" id="261" r:id="Rbc4cf35b7cdc4757"/>
    <p:sldId xmlns:r="http://schemas.openxmlformats.org/officeDocument/2006/relationships" id="262" r:id="R46d041c2f263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973033d8940dc" /><Relationship Type="http://schemas.openxmlformats.org/officeDocument/2006/relationships/slide" Target="/ppt/slides/slide1.xml" Id="R775b0fa509fb43b9" /><Relationship Type="http://schemas.openxmlformats.org/officeDocument/2006/relationships/slide" Target="/ppt/slides/slide2.xml" Id="R16acf8e123654d7d" /><Relationship Type="http://schemas.openxmlformats.org/officeDocument/2006/relationships/slide" Target="/ppt/slides/slide3.xml" Id="R4cb25ce75c31407d" /><Relationship Type="http://schemas.openxmlformats.org/officeDocument/2006/relationships/slide" Target="/ppt/slides/slide4.xml" Id="R13c772a9abec4e20" /><Relationship Type="http://schemas.openxmlformats.org/officeDocument/2006/relationships/slide" Target="/ppt/slides/slide5.xml" Id="R9f04b2d6aa7b4250" /><Relationship Type="http://schemas.openxmlformats.org/officeDocument/2006/relationships/slide" Target="/ppt/slides/slide6.xml" Id="Rbc4cf35b7cdc4757" /><Relationship Type="http://schemas.openxmlformats.org/officeDocument/2006/relationships/slide" Target="/ppt/slides/slide7.xml" Id="R46d041c2f263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d750f7a38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9f12956a4385" /><Relationship Type="http://schemas.openxmlformats.org/officeDocument/2006/relationships/theme" Target="/ppt/slideMasters/theme/theme1.xml" Id="R176712f4aca7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79f12956a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77fa0f2b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8500fe454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42d61049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a116bc42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473f6a68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10889bec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6502b7f1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