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2c9ef823d344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f34361a4cc46a1"/>
  </p:sldMasterIdLst>
  <p:sldIdLst>
    <p:sldId xmlns:r="http://schemas.openxmlformats.org/officeDocument/2006/relationships" id="256" r:id="R40b190a9ff70412e"/>
    <p:sldId xmlns:r="http://schemas.openxmlformats.org/officeDocument/2006/relationships" id="257" r:id="Rbf3967cc092c4a87"/>
    <p:sldId xmlns:r="http://schemas.openxmlformats.org/officeDocument/2006/relationships" id="258" r:id="R219f33f69a7e4391"/>
    <p:sldId xmlns:r="http://schemas.openxmlformats.org/officeDocument/2006/relationships" id="259" r:id="R47d3f89150264fca"/>
    <p:sldId xmlns:r="http://schemas.openxmlformats.org/officeDocument/2006/relationships" id="260" r:id="R88b9b224af924243"/>
    <p:sldId xmlns:r="http://schemas.openxmlformats.org/officeDocument/2006/relationships" id="261" r:id="R8bfb7ba6249048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f34361a4cc46a1" /><Relationship Type="http://schemas.openxmlformats.org/officeDocument/2006/relationships/slide" Target="/ppt/slides/slide1.xml" Id="R40b190a9ff70412e" /><Relationship Type="http://schemas.openxmlformats.org/officeDocument/2006/relationships/slide" Target="/ppt/slides/slide2.xml" Id="Rbf3967cc092c4a87" /><Relationship Type="http://schemas.openxmlformats.org/officeDocument/2006/relationships/slide" Target="/ppt/slides/slide3.xml" Id="R219f33f69a7e4391" /><Relationship Type="http://schemas.openxmlformats.org/officeDocument/2006/relationships/slide" Target="/ppt/slides/slide4.xml" Id="R47d3f89150264fca" /><Relationship Type="http://schemas.openxmlformats.org/officeDocument/2006/relationships/slide" Target="/ppt/slides/slide5.xml" Id="R88b9b224af924243" /><Relationship Type="http://schemas.openxmlformats.org/officeDocument/2006/relationships/slide" Target="/ppt/slides/slide6.xml" Id="R8bfb7ba6249048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630ba2c8ba44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929e563b4474d" /><Relationship Type="http://schemas.openxmlformats.org/officeDocument/2006/relationships/theme" Target="/ppt/slideMasters/theme/theme1.xml" Id="R4ba7656839c046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2929e563b447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cd87199b834e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6314151fc49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2cb69f2b24b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e0307398e41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45c2431ae47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3e6c3d5b1245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ÅRDAL RØR &amp; SANITÆR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Torget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6885 Årdalstangen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985 299 838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RØR &amp; SANITÆR AS</a:t>
            </a:r>
          </a:p>
        </p:txBody>
      </p:sp>
    </p:spTree>
  </p:cSld>
  <p:clrMapOvr>
    <a:masterClrMapping xmlns:a="http://schemas.openxmlformats.org/drawingml/2006/main"/>
  </p:clrMapOvr>
</p:sld>
</file>