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ab7442bc0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c90dc932a48cd"/>
  </p:sldMasterIdLst>
  <p:sldIdLst>
    <p:sldId xmlns:r="http://schemas.openxmlformats.org/officeDocument/2006/relationships" id="256" r:id="Ra9e20da8adf844c2"/>
    <p:sldId xmlns:r="http://schemas.openxmlformats.org/officeDocument/2006/relationships" id="257" r:id="Rbc52b749d85240ad"/>
    <p:sldId xmlns:r="http://schemas.openxmlformats.org/officeDocument/2006/relationships" id="258" r:id="R6bf4719ed78d4060"/>
    <p:sldId xmlns:r="http://schemas.openxmlformats.org/officeDocument/2006/relationships" id="259" r:id="R4fbd43acbfac4921"/>
    <p:sldId xmlns:r="http://schemas.openxmlformats.org/officeDocument/2006/relationships" id="260" r:id="Ref67b6883c154d69"/>
    <p:sldId xmlns:r="http://schemas.openxmlformats.org/officeDocument/2006/relationships" id="261" r:id="R35207570b29e43ec"/>
    <p:sldId xmlns:r="http://schemas.openxmlformats.org/officeDocument/2006/relationships" id="262" r:id="Rf075093bb120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c90dc932a48cd" /><Relationship Type="http://schemas.openxmlformats.org/officeDocument/2006/relationships/slide" Target="/ppt/slides/slide1.xml" Id="Ra9e20da8adf844c2" /><Relationship Type="http://schemas.openxmlformats.org/officeDocument/2006/relationships/slide" Target="/ppt/slides/slide2.xml" Id="Rbc52b749d85240ad" /><Relationship Type="http://schemas.openxmlformats.org/officeDocument/2006/relationships/slide" Target="/ppt/slides/slide3.xml" Id="R6bf4719ed78d4060" /><Relationship Type="http://schemas.openxmlformats.org/officeDocument/2006/relationships/slide" Target="/ppt/slides/slide4.xml" Id="R4fbd43acbfac4921" /><Relationship Type="http://schemas.openxmlformats.org/officeDocument/2006/relationships/slide" Target="/ppt/slides/slide5.xml" Id="Ref67b6883c154d69" /><Relationship Type="http://schemas.openxmlformats.org/officeDocument/2006/relationships/slide" Target="/ppt/slides/slide6.xml" Id="R35207570b29e43ec" /><Relationship Type="http://schemas.openxmlformats.org/officeDocument/2006/relationships/slide" Target="/ppt/slides/slide7.xml" Id="Rf075093bb120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72ca91e3f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c268aef44733" /><Relationship Type="http://schemas.openxmlformats.org/officeDocument/2006/relationships/theme" Target="/ppt/slideMasters/theme/theme1.xml" Id="R630a34638d19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ac268aef4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7f9c70d4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f0f87c9b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9d1e9b32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08e019d9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c1549c3b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d243521e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ec9b2b4a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 ØKONOMI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FEIRING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MANGSET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NEKKABYN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STRØMSØYEN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ALSTAD  –  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