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df8861d4e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e626c60be4ccf"/>
  </p:sldMasterIdLst>
  <p:sldIdLst>
    <p:sldId xmlns:r="http://schemas.openxmlformats.org/officeDocument/2006/relationships" id="256" r:id="R3582867de2b14988"/>
    <p:sldId xmlns:r="http://schemas.openxmlformats.org/officeDocument/2006/relationships" id="257" r:id="R0a5823977eea440c"/>
    <p:sldId xmlns:r="http://schemas.openxmlformats.org/officeDocument/2006/relationships" id="258" r:id="Rc903bba9630d4e64"/>
    <p:sldId xmlns:r="http://schemas.openxmlformats.org/officeDocument/2006/relationships" id="259" r:id="Rfcaeaf2c32dd4c92"/>
    <p:sldId xmlns:r="http://schemas.openxmlformats.org/officeDocument/2006/relationships" id="260" r:id="Ra15be33ffb014615"/>
    <p:sldId xmlns:r="http://schemas.openxmlformats.org/officeDocument/2006/relationships" id="261" r:id="Rbed4a89d428c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e626c60be4ccf" /><Relationship Type="http://schemas.openxmlformats.org/officeDocument/2006/relationships/slide" Target="/ppt/slides/slide1.xml" Id="R3582867de2b14988" /><Relationship Type="http://schemas.openxmlformats.org/officeDocument/2006/relationships/slide" Target="/ppt/slides/slide2.xml" Id="R0a5823977eea440c" /><Relationship Type="http://schemas.openxmlformats.org/officeDocument/2006/relationships/slide" Target="/ppt/slides/slide3.xml" Id="Rc903bba9630d4e64" /><Relationship Type="http://schemas.openxmlformats.org/officeDocument/2006/relationships/slide" Target="/ppt/slides/slide4.xml" Id="Rfcaeaf2c32dd4c92" /><Relationship Type="http://schemas.openxmlformats.org/officeDocument/2006/relationships/slide" Target="/ppt/slides/slide5.xml" Id="Ra15be33ffb014615" /><Relationship Type="http://schemas.openxmlformats.org/officeDocument/2006/relationships/slide" Target="/ppt/slides/slide6.xml" Id="Rbed4a89d428c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88362eb0e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389facfd4be1" /><Relationship Type="http://schemas.openxmlformats.org/officeDocument/2006/relationships/theme" Target="/ppt/slideMasters/theme/theme1.xml" Id="Rc8a476058674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4389facfd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2f7a2f17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eb4f782bf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ae0d2ae5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cebe7af71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dfc4d7e2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fd77895bf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