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00a076a4cd44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82f2435d9b4967"/>
  </p:sldMasterIdLst>
  <p:sldIdLst>
    <p:sldId xmlns:r="http://schemas.openxmlformats.org/officeDocument/2006/relationships" id="256" r:id="R40d842de32bd4732"/>
    <p:sldId xmlns:r="http://schemas.openxmlformats.org/officeDocument/2006/relationships" id="257" r:id="R235a3cb94a6a44e7"/>
    <p:sldId xmlns:r="http://schemas.openxmlformats.org/officeDocument/2006/relationships" id="258" r:id="R2387733ec085448a"/>
    <p:sldId xmlns:r="http://schemas.openxmlformats.org/officeDocument/2006/relationships" id="259" r:id="Re7421b619b3743c5"/>
    <p:sldId xmlns:r="http://schemas.openxmlformats.org/officeDocument/2006/relationships" id="260" r:id="Re3fed95f981a46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82f2435d9b4967" /><Relationship Type="http://schemas.openxmlformats.org/officeDocument/2006/relationships/slide" Target="/ppt/slides/slide1.xml" Id="R40d842de32bd4732" /><Relationship Type="http://schemas.openxmlformats.org/officeDocument/2006/relationships/slide" Target="/ppt/slides/slide2.xml" Id="R235a3cb94a6a44e7" /><Relationship Type="http://schemas.openxmlformats.org/officeDocument/2006/relationships/slide" Target="/ppt/slides/slide3.xml" Id="R2387733ec085448a" /><Relationship Type="http://schemas.openxmlformats.org/officeDocument/2006/relationships/slide" Target="/ppt/slides/slide4.xml" Id="Re7421b619b3743c5" /><Relationship Type="http://schemas.openxmlformats.org/officeDocument/2006/relationships/slide" Target="/ppt/slides/slide5.xml" Id="Re3fed95f981a46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40c155ec6640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86f59a488443f" /><Relationship Type="http://schemas.openxmlformats.org/officeDocument/2006/relationships/theme" Target="/ppt/slideMasters/theme/theme1.xml" Id="R720479e6f8e940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186f59a48844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8fde7cf2141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e603ff6fa42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2eb97b70a4b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269e0b70e45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77bafdefa45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ANESTESI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ANESTESI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ANESTESI 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ANESTESI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ANESTESI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ANESTESI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985 275 939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ANESTESI VEST AS</a:t>
            </a:r>
          </a:p>
        </p:txBody>
      </p:sp>
    </p:spTree>
  </p:cSld>
  <p:clrMapOvr>
    <a:masterClrMapping xmlns:a="http://schemas.openxmlformats.org/drawingml/2006/main"/>
  </p:clrMapOvr>
</p:sld>
</file>