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dd1411dd6845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8692f7ae9b4d53"/>
  </p:sldMasterIdLst>
  <p:sldIdLst>
    <p:sldId xmlns:r="http://schemas.openxmlformats.org/officeDocument/2006/relationships" id="256" r:id="Rd9e79233614e456f"/>
    <p:sldId xmlns:r="http://schemas.openxmlformats.org/officeDocument/2006/relationships" id="257" r:id="R72ad7326081d4d8a"/>
    <p:sldId xmlns:r="http://schemas.openxmlformats.org/officeDocument/2006/relationships" id="258" r:id="R4f3bbe2aaeb6433f"/>
    <p:sldId xmlns:r="http://schemas.openxmlformats.org/officeDocument/2006/relationships" id="259" r:id="R94b1d25154804451"/>
    <p:sldId xmlns:r="http://schemas.openxmlformats.org/officeDocument/2006/relationships" id="260" r:id="R971034fd52ed4860"/>
    <p:sldId xmlns:r="http://schemas.openxmlformats.org/officeDocument/2006/relationships" id="261" r:id="Rd9e51001d840459d"/>
    <p:sldId xmlns:r="http://schemas.openxmlformats.org/officeDocument/2006/relationships" id="262" r:id="R431920f361634d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692f7ae9b4d53" /><Relationship Type="http://schemas.openxmlformats.org/officeDocument/2006/relationships/slide" Target="/ppt/slides/slide1.xml" Id="Rd9e79233614e456f" /><Relationship Type="http://schemas.openxmlformats.org/officeDocument/2006/relationships/slide" Target="/ppt/slides/slide2.xml" Id="R72ad7326081d4d8a" /><Relationship Type="http://schemas.openxmlformats.org/officeDocument/2006/relationships/slide" Target="/ppt/slides/slide3.xml" Id="R4f3bbe2aaeb6433f" /><Relationship Type="http://schemas.openxmlformats.org/officeDocument/2006/relationships/slide" Target="/ppt/slides/slide4.xml" Id="R94b1d25154804451" /><Relationship Type="http://schemas.openxmlformats.org/officeDocument/2006/relationships/slide" Target="/ppt/slides/slide5.xml" Id="R971034fd52ed4860" /><Relationship Type="http://schemas.openxmlformats.org/officeDocument/2006/relationships/slide" Target="/ppt/slides/slide6.xml" Id="Rd9e51001d840459d" /><Relationship Type="http://schemas.openxmlformats.org/officeDocument/2006/relationships/slide" Target="/ppt/slides/slide7.xml" Id="R431920f361634d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8005389fc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223a568514809" /><Relationship Type="http://schemas.openxmlformats.org/officeDocument/2006/relationships/theme" Target="/ppt/slideMasters/theme/theme1.xml" Id="Re279b188faf749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8223a56851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73ceac7e848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3409c2f5d46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85d52819d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3f0e0067c4a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12ca1b0754e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dbd020745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456d89ca74e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ADVANCED THINKERS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ADVANCED THINKERS ENGINEERING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−1 401 584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1 415 617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FLÅTO HANS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92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hansarne@carboncrushing.com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985 267 308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ADVANCED THINKERS ENGINEERING AS</a:t>
            </a:r>
          </a:p>
        </p:txBody>
      </p:sp>
    </p:spTree>
  </p:cSld>
  <p:clrMapOvr>
    <a:masterClrMapping xmlns:a="http://schemas.openxmlformats.org/drawingml/2006/main"/>
  </p:clrMapOvr>
</p:sld>
</file>