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d937153d0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c813f6e404234"/>
  </p:sldMasterIdLst>
  <p:sldIdLst>
    <p:sldId xmlns:r="http://schemas.openxmlformats.org/officeDocument/2006/relationships" id="256" r:id="R5d708660b0a5458a"/>
    <p:sldId xmlns:r="http://schemas.openxmlformats.org/officeDocument/2006/relationships" id="257" r:id="R917bf53726624f8f"/>
    <p:sldId xmlns:r="http://schemas.openxmlformats.org/officeDocument/2006/relationships" id="258" r:id="R647cdc9743e948fb"/>
    <p:sldId xmlns:r="http://schemas.openxmlformats.org/officeDocument/2006/relationships" id="259" r:id="Ra384231744be4e79"/>
    <p:sldId xmlns:r="http://schemas.openxmlformats.org/officeDocument/2006/relationships" id="260" r:id="Reecb34a7cbb64fef"/>
    <p:sldId xmlns:r="http://schemas.openxmlformats.org/officeDocument/2006/relationships" id="261" r:id="R9aa9575260f1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c813f6e404234" /><Relationship Type="http://schemas.openxmlformats.org/officeDocument/2006/relationships/slide" Target="/ppt/slides/slide1.xml" Id="R5d708660b0a5458a" /><Relationship Type="http://schemas.openxmlformats.org/officeDocument/2006/relationships/slide" Target="/ppt/slides/slide2.xml" Id="R917bf53726624f8f" /><Relationship Type="http://schemas.openxmlformats.org/officeDocument/2006/relationships/slide" Target="/ppt/slides/slide3.xml" Id="R647cdc9743e948fb" /><Relationship Type="http://schemas.openxmlformats.org/officeDocument/2006/relationships/slide" Target="/ppt/slides/slide4.xml" Id="Ra384231744be4e79" /><Relationship Type="http://schemas.openxmlformats.org/officeDocument/2006/relationships/slide" Target="/ppt/slides/slide5.xml" Id="Reecb34a7cbb64fef" /><Relationship Type="http://schemas.openxmlformats.org/officeDocument/2006/relationships/slide" Target="/ppt/slides/slide6.xml" Id="R9aa9575260f1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b4de27a2b4f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9349f191c4e50" /><Relationship Type="http://schemas.openxmlformats.org/officeDocument/2006/relationships/theme" Target="/ppt/slideMasters/theme/theme1.xml" Id="Rcfd4092c9df1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9349f191c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482833c3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ef1884cf3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2cd6053540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5bcb85f149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92f953ca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feea11efc41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ADVANCED THINKERS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92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hansarne@carboncrushing.com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985 267 308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