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3b9f74cdd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3735955cc04240"/>
  </p:sldMasterIdLst>
  <p:sldIdLst>
    <p:sldId xmlns:r="http://schemas.openxmlformats.org/officeDocument/2006/relationships" id="256" r:id="R3ccd8141f3874ce6"/>
    <p:sldId xmlns:r="http://schemas.openxmlformats.org/officeDocument/2006/relationships" id="257" r:id="R4c22b917739f4866"/>
    <p:sldId xmlns:r="http://schemas.openxmlformats.org/officeDocument/2006/relationships" id="258" r:id="R69d2e1daaa1f4558"/>
    <p:sldId xmlns:r="http://schemas.openxmlformats.org/officeDocument/2006/relationships" id="259" r:id="R29e834153cdc4ac2"/>
    <p:sldId xmlns:r="http://schemas.openxmlformats.org/officeDocument/2006/relationships" id="260" r:id="Rb2eaa81962244bfc"/>
    <p:sldId xmlns:r="http://schemas.openxmlformats.org/officeDocument/2006/relationships" id="261" r:id="R0a67de350d724ddb"/>
    <p:sldId xmlns:r="http://schemas.openxmlformats.org/officeDocument/2006/relationships" id="262" r:id="Rb23bd5fde9e7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735955cc04240" /><Relationship Type="http://schemas.openxmlformats.org/officeDocument/2006/relationships/slide" Target="/ppt/slides/slide1.xml" Id="R3ccd8141f3874ce6" /><Relationship Type="http://schemas.openxmlformats.org/officeDocument/2006/relationships/slide" Target="/ppt/slides/slide2.xml" Id="R4c22b917739f4866" /><Relationship Type="http://schemas.openxmlformats.org/officeDocument/2006/relationships/slide" Target="/ppt/slides/slide3.xml" Id="R69d2e1daaa1f4558" /><Relationship Type="http://schemas.openxmlformats.org/officeDocument/2006/relationships/slide" Target="/ppt/slides/slide4.xml" Id="R29e834153cdc4ac2" /><Relationship Type="http://schemas.openxmlformats.org/officeDocument/2006/relationships/slide" Target="/ppt/slides/slide5.xml" Id="Rb2eaa81962244bfc" /><Relationship Type="http://schemas.openxmlformats.org/officeDocument/2006/relationships/slide" Target="/ppt/slides/slide6.xml" Id="R0a67de350d724ddb" /><Relationship Type="http://schemas.openxmlformats.org/officeDocument/2006/relationships/slide" Target="/ppt/slides/slide7.xml" Id="Rb23bd5fde9e7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cf8f8269f45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3b2b7c82f4eb5" /><Relationship Type="http://schemas.openxmlformats.org/officeDocument/2006/relationships/theme" Target="/ppt/slideMasters/theme/theme1.xml" Id="R538922ff0a904f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23b2b7c82f4e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ae458dea7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79324f9bd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57370f6da46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7729273264d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a62de5a7346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dd7beebc042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5da9a4139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EKERHOVD &amp; LINDQVIST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EKERHOVD &amp; LINDQVIST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2 267 464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2 407 359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2 744 923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LINDQVIST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RUBEN SMITH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Kongshavnveien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80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985 258 406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EKERHOVD &amp; LINDQVIST AS</a:t>
            </a:r>
          </a:p>
        </p:txBody>
      </p:sp>
    </p:spTree>
  </p:cSld>
  <p:clrMapOvr>
    <a:masterClrMapping xmlns:a="http://schemas.openxmlformats.org/drawingml/2006/main"/>
  </p:clrMapOvr>
</p:sld>
</file>