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9a9ac40f134f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a16f253654fc4"/>
  </p:sldMasterIdLst>
  <p:sldIdLst>
    <p:sldId xmlns:r="http://schemas.openxmlformats.org/officeDocument/2006/relationships" id="256" r:id="R3e95b62be2a84c9b"/>
    <p:sldId xmlns:r="http://schemas.openxmlformats.org/officeDocument/2006/relationships" id="257" r:id="R83913f06351c4940"/>
    <p:sldId xmlns:r="http://schemas.openxmlformats.org/officeDocument/2006/relationships" id="258" r:id="R0128c60b70de4311"/>
    <p:sldId xmlns:r="http://schemas.openxmlformats.org/officeDocument/2006/relationships" id="259" r:id="R9ca0613e98094af8"/>
    <p:sldId xmlns:r="http://schemas.openxmlformats.org/officeDocument/2006/relationships" id="260" r:id="R1754253a58314794"/>
    <p:sldId xmlns:r="http://schemas.openxmlformats.org/officeDocument/2006/relationships" id="261" r:id="Rc1f92d4f36bb47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a16f253654fc4" /><Relationship Type="http://schemas.openxmlformats.org/officeDocument/2006/relationships/slide" Target="/ppt/slides/slide1.xml" Id="R3e95b62be2a84c9b" /><Relationship Type="http://schemas.openxmlformats.org/officeDocument/2006/relationships/slide" Target="/ppt/slides/slide2.xml" Id="R83913f06351c4940" /><Relationship Type="http://schemas.openxmlformats.org/officeDocument/2006/relationships/slide" Target="/ppt/slides/slide3.xml" Id="R0128c60b70de4311" /><Relationship Type="http://schemas.openxmlformats.org/officeDocument/2006/relationships/slide" Target="/ppt/slides/slide4.xml" Id="R9ca0613e98094af8" /><Relationship Type="http://schemas.openxmlformats.org/officeDocument/2006/relationships/slide" Target="/ppt/slides/slide5.xml" Id="R1754253a58314794" /><Relationship Type="http://schemas.openxmlformats.org/officeDocument/2006/relationships/slide" Target="/ppt/slides/slide6.xml" Id="Rc1f92d4f36bb47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6d37174803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ca93690a4486f" /><Relationship Type="http://schemas.openxmlformats.org/officeDocument/2006/relationships/theme" Target="/ppt/slideMasters/theme/theme1.xml" Id="R4faac95d2cb54e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ca93690a448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1ab9b2b8c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5ff36456947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541f6efe9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464fa3b07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d504c34604c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e11d4bef141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KNUDSEN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KNUDSEN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−896 265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412 867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KNUDSEN AS</a:t>
            </a:r>
          </a:p>
        </p:txBody>
      </p:sp>
    </p:spTree>
  </p:cSld>
  <p:clrMapOvr>
    <a:masterClrMapping xmlns:a="http://schemas.openxmlformats.org/drawingml/2006/main"/>
  </p:clrMapOvr>
</p:sld>
</file>