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c38289e9044d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5bf4c1132143b1"/>
  </p:sldMasterIdLst>
  <p:sldIdLst>
    <p:sldId xmlns:r="http://schemas.openxmlformats.org/officeDocument/2006/relationships" id="256" r:id="Rbab03097f6db4f59"/>
    <p:sldId xmlns:r="http://schemas.openxmlformats.org/officeDocument/2006/relationships" id="257" r:id="Rd5d580f2bc504d61"/>
    <p:sldId xmlns:r="http://schemas.openxmlformats.org/officeDocument/2006/relationships" id="258" r:id="R38ae66cc87c24493"/>
    <p:sldId xmlns:r="http://schemas.openxmlformats.org/officeDocument/2006/relationships" id="259" r:id="R6894616a816948b0"/>
    <p:sldId xmlns:r="http://schemas.openxmlformats.org/officeDocument/2006/relationships" id="260" r:id="R1959d108d0604481"/>
    <p:sldId xmlns:r="http://schemas.openxmlformats.org/officeDocument/2006/relationships" id="261" r:id="R74c2799968364da4"/>
    <p:sldId xmlns:r="http://schemas.openxmlformats.org/officeDocument/2006/relationships" id="262" r:id="Ra11d4e609cc640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5bf4c1132143b1" /><Relationship Type="http://schemas.openxmlformats.org/officeDocument/2006/relationships/slide" Target="/ppt/slides/slide1.xml" Id="Rbab03097f6db4f59" /><Relationship Type="http://schemas.openxmlformats.org/officeDocument/2006/relationships/slide" Target="/ppt/slides/slide2.xml" Id="Rd5d580f2bc504d61" /><Relationship Type="http://schemas.openxmlformats.org/officeDocument/2006/relationships/slide" Target="/ppt/slides/slide3.xml" Id="R38ae66cc87c24493" /><Relationship Type="http://schemas.openxmlformats.org/officeDocument/2006/relationships/slide" Target="/ppt/slides/slide4.xml" Id="R6894616a816948b0" /><Relationship Type="http://schemas.openxmlformats.org/officeDocument/2006/relationships/slide" Target="/ppt/slides/slide5.xml" Id="R1959d108d0604481" /><Relationship Type="http://schemas.openxmlformats.org/officeDocument/2006/relationships/slide" Target="/ppt/slides/slide6.xml" Id="R74c2799968364da4" /><Relationship Type="http://schemas.openxmlformats.org/officeDocument/2006/relationships/slide" Target="/ppt/slides/slide7.xml" Id="Ra11d4e609cc640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06df07ff743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006b603b345fc" /><Relationship Type="http://schemas.openxmlformats.org/officeDocument/2006/relationships/theme" Target="/ppt/slideMasters/theme/theme1.xml" Id="R0eb31d8092b64b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8006b603b345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b0fd59cf64e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bed01c1fa4c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cf9cd5ba245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3efa3c87c4d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aaeef9df044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6701a9d9d46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11ff2130e43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2 964 220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9 024 889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11 297 937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RIMER CARSTEN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985 227 306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