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06537db7e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3026981de4c37"/>
  </p:sldMasterIdLst>
  <p:sldIdLst>
    <p:sldId xmlns:r="http://schemas.openxmlformats.org/officeDocument/2006/relationships" id="256" r:id="R028ad3e4634146a8"/>
    <p:sldId xmlns:r="http://schemas.openxmlformats.org/officeDocument/2006/relationships" id="257" r:id="Rd5cdf34175ce4bff"/>
    <p:sldId xmlns:r="http://schemas.openxmlformats.org/officeDocument/2006/relationships" id="258" r:id="R0214c54c2d644116"/>
    <p:sldId xmlns:r="http://schemas.openxmlformats.org/officeDocument/2006/relationships" id="259" r:id="R681467e27f25467e"/>
    <p:sldId xmlns:r="http://schemas.openxmlformats.org/officeDocument/2006/relationships" id="260" r:id="R5e79240427e94813"/>
    <p:sldId xmlns:r="http://schemas.openxmlformats.org/officeDocument/2006/relationships" id="261" r:id="R2c38428f012c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3026981de4c37" /><Relationship Type="http://schemas.openxmlformats.org/officeDocument/2006/relationships/slide" Target="/ppt/slides/slide1.xml" Id="R028ad3e4634146a8" /><Relationship Type="http://schemas.openxmlformats.org/officeDocument/2006/relationships/slide" Target="/ppt/slides/slide2.xml" Id="Rd5cdf34175ce4bff" /><Relationship Type="http://schemas.openxmlformats.org/officeDocument/2006/relationships/slide" Target="/ppt/slides/slide3.xml" Id="R0214c54c2d644116" /><Relationship Type="http://schemas.openxmlformats.org/officeDocument/2006/relationships/slide" Target="/ppt/slides/slide4.xml" Id="R681467e27f25467e" /><Relationship Type="http://schemas.openxmlformats.org/officeDocument/2006/relationships/slide" Target="/ppt/slides/slide5.xml" Id="R5e79240427e94813" /><Relationship Type="http://schemas.openxmlformats.org/officeDocument/2006/relationships/slide" Target="/ppt/slides/slide6.xml" Id="R2c38428f012c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51c30b681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8ab1021b84146" /><Relationship Type="http://schemas.openxmlformats.org/officeDocument/2006/relationships/theme" Target="/ppt/slideMasters/theme/theme1.xml" Id="R8d4ad566f910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8ab1021b8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93a35520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16ae08c28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179428af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7295e6317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ab59bb3bd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5c101f18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