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496c3ed18440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59eda82a674748"/>
  </p:sldMasterIdLst>
  <p:sldIdLst>
    <p:sldId xmlns:r="http://schemas.openxmlformats.org/officeDocument/2006/relationships" id="256" r:id="Re9f3f472ab1f4b02"/>
    <p:sldId xmlns:r="http://schemas.openxmlformats.org/officeDocument/2006/relationships" id="257" r:id="Rafa9f6d87552408f"/>
    <p:sldId xmlns:r="http://schemas.openxmlformats.org/officeDocument/2006/relationships" id="258" r:id="R2c64a67a8e33408b"/>
    <p:sldId xmlns:r="http://schemas.openxmlformats.org/officeDocument/2006/relationships" id="259" r:id="Ra08ce0f13e4f44f1"/>
    <p:sldId xmlns:r="http://schemas.openxmlformats.org/officeDocument/2006/relationships" id="260" r:id="R8abea396178c42cb"/>
    <p:sldId xmlns:r="http://schemas.openxmlformats.org/officeDocument/2006/relationships" id="261" r:id="R86a779c8ef654bbb"/>
    <p:sldId xmlns:r="http://schemas.openxmlformats.org/officeDocument/2006/relationships" id="262" r:id="R7b0106de542d411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59eda82a674748" /><Relationship Type="http://schemas.openxmlformats.org/officeDocument/2006/relationships/slide" Target="/ppt/slides/slide1.xml" Id="Re9f3f472ab1f4b02" /><Relationship Type="http://schemas.openxmlformats.org/officeDocument/2006/relationships/slide" Target="/ppt/slides/slide2.xml" Id="Rafa9f6d87552408f" /><Relationship Type="http://schemas.openxmlformats.org/officeDocument/2006/relationships/slide" Target="/ppt/slides/slide3.xml" Id="R2c64a67a8e33408b" /><Relationship Type="http://schemas.openxmlformats.org/officeDocument/2006/relationships/slide" Target="/ppt/slides/slide4.xml" Id="Ra08ce0f13e4f44f1" /><Relationship Type="http://schemas.openxmlformats.org/officeDocument/2006/relationships/slide" Target="/ppt/slides/slide5.xml" Id="R8abea396178c42cb" /><Relationship Type="http://schemas.openxmlformats.org/officeDocument/2006/relationships/slide" Target="/ppt/slides/slide6.xml" Id="R86a779c8ef654bbb" /><Relationship Type="http://schemas.openxmlformats.org/officeDocument/2006/relationships/slide" Target="/ppt/slides/slide7.xml" Id="R7b0106de542d411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9a257a9e074b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817b3b787346aa" /><Relationship Type="http://schemas.openxmlformats.org/officeDocument/2006/relationships/theme" Target="/ppt/slideMasters/theme/theme1.xml" Id="R1700c2ebef7a4f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817b3b787346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031da87d5c42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2e868d67844c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972bffd5c949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cf56169bfb42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f28373a148435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efda97e32240e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f9ebf0ae9843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RETURA SOGN &amp; FJORDANE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RETURA SOGN &amp; FJORDANE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RETURA SOGN &amp; FJORDANE AS ble etablert [år] og holder til i Sandane.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RETURA SOGN &amp; FJORDANE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RETURA SOGN &amp; FJORDANE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RETURA SOGN &amp; FJORDANE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31 434 227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1 104 213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899 869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5 868 870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13 616 950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RETURA SOGN &amp; FJORDANE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ORTRA AS  –  54,9 %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 BEDRIFT AS  –  36,1 %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 TENDEN TRANSPORT AS  –  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RETURA SOGN &amp; FJORDANE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Eidsmona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6823 Sandane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94 03 57 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psorland@retura.no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985 226 482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RETURA SOGN &amp; FJORDANE AS</a:t>
            </a:r>
          </a:p>
        </p:txBody>
      </p:sp>
    </p:spTree>
  </p:cSld>
  <p:clrMapOvr>
    <a:masterClrMapping xmlns:a="http://schemas.openxmlformats.org/drawingml/2006/main"/>
  </p:clrMapOvr>
</p:sld>
</file>