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054637c8a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c7bffe5c44e32"/>
  </p:sldMasterIdLst>
  <p:sldIdLst>
    <p:sldId xmlns:r="http://schemas.openxmlformats.org/officeDocument/2006/relationships" id="256" r:id="Rc31b1b32eafa4d87"/>
    <p:sldId xmlns:r="http://schemas.openxmlformats.org/officeDocument/2006/relationships" id="257" r:id="R3054f8771d094a3b"/>
    <p:sldId xmlns:r="http://schemas.openxmlformats.org/officeDocument/2006/relationships" id="258" r:id="Raa5818d855c74d0f"/>
    <p:sldId xmlns:r="http://schemas.openxmlformats.org/officeDocument/2006/relationships" id="259" r:id="R8beab8272b054436"/>
    <p:sldId xmlns:r="http://schemas.openxmlformats.org/officeDocument/2006/relationships" id="260" r:id="Re71fee8c6111493b"/>
    <p:sldId xmlns:r="http://schemas.openxmlformats.org/officeDocument/2006/relationships" id="261" r:id="Rd1b2af67abb64e69"/>
    <p:sldId xmlns:r="http://schemas.openxmlformats.org/officeDocument/2006/relationships" id="262" r:id="R6e4964193bb2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c7bffe5c44e32" /><Relationship Type="http://schemas.openxmlformats.org/officeDocument/2006/relationships/slide" Target="/ppt/slides/slide1.xml" Id="Rc31b1b32eafa4d87" /><Relationship Type="http://schemas.openxmlformats.org/officeDocument/2006/relationships/slide" Target="/ppt/slides/slide2.xml" Id="R3054f8771d094a3b" /><Relationship Type="http://schemas.openxmlformats.org/officeDocument/2006/relationships/slide" Target="/ppt/slides/slide3.xml" Id="Raa5818d855c74d0f" /><Relationship Type="http://schemas.openxmlformats.org/officeDocument/2006/relationships/slide" Target="/ppt/slides/slide4.xml" Id="R8beab8272b054436" /><Relationship Type="http://schemas.openxmlformats.org/officeDocument/2006/relationships/slide" Target="/ppt/slides/slide5.xml" Id="Re71fee8c6111493b" /><Relationship Type="http://schemas.openxmlformats.org/officeDocument/2006/relationships/slide" Target="/ppt/slides/slide6.xml" Id="Rd1b2af67abb64e69" /><Relationship Type="http://schemas.openxmlformats.org/officeDocument/2006/relationships/slide" Target="/ppt/slides/slide7.xml" Id="R6e4964193bb2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0fe6261ef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8875b9794d5a" /><Relationship Type="http://schemas.openxmlformats.org/officeDocument/2006/relationships/theme" Target="/ppt/slideMasters/theme/theme1.xml" Id="Rf2e90ff5ec5c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b8875b979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3eaf31f02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d7f8f742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fbb8d8a5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17449e29f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fc8eda90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91b420367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685903e4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ØYBØ THOMAS LEANDER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