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28fd51196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4817579e045b5"/>
  </p:sldMasterIdLst>
  <p:sldIdLst>
    <p:sldId xmlns:r="http://schemas.openxmlformats.org/officeDocument/2006/relationships" id="256" r:id="Ref7f87062ccf475c"/>
    <p:sldId xmlns:r="http://schemas.openxmlformats.org/officeDocument/2006/relationships" id="257" r:id="R21aa8dad44334527"/>
    <p:sldId xmlns:r="http://schemas.openxmlformats.org/officeDocument/2006/relationships" id="258" r:id="Rebdee722d2744dd0"/>
    <p:sldId xmlns:r="http://schemas.openxmlformats.org/officeDocument/2006/relationships" id="259" r:id="R4908eca2455345db"/>
    <p:sldId xmlns:r="http://schemas.openxmlformats.org/officeDocument/2006/relationships" id="260" r:id="R26e8714c4e97413d"/>
    <p:sldId xmlns:r="http://schemas.openxmlformats.org/officeDocument/2006/relationships" id="261" r:id="Rcd67f97852fd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4817579e045b5" /><Relationship Type="http://schemas.openxmlformats.org/officeDocument/2006/relationships/slide" Target="/ppt/slides/slide1.xml" Id="Ref7f87062ccf475c" /><Relationship Type="http://schemas.openxmlformats.org/officeDocument/2006/relationships/slide" Target="/ppt/slides/slide2.xml" Id="R21aa8dad44334527" /><Relationship Type="http://schemas.openxmlformats.org/officeDocument/2006/relationships/slide" Target="/ppt/slides/slide3.xml" Id="Rebdee722d2744dd0" /><Relationship Type="http://schemas.openxmlformats.org/officeDocument/2006/relationships/slide" Target="/ppt/slides/slide4.xml" Id="R4908eca2455345db" /><Relationship Type="http://schemas.openxmlformats.org/officeDocument/2006/relationships/slide" Target="/ppt/slides/slide5.xml" Id="R26e8714c4e97413d" /><Relationship Type="http://schemas.openxmlformats.org/officeDocument/2006/relationships/slide" Target="/ppt/slides/slide6.xml" Id="Rcd67f97852fd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b0571c623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1cf61073d48e9" /><Relationship Type="http://schemas.openxmlformats.org/officeDocument/2006/relationships/theme" Target="/ppt/slideMasters/theme/theme1.xml" Id="R68b04a0f3ba6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1cf61073d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9e3fc60a1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6fe3da35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e9c9dc05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07f781bc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45bcd1ed0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93cfa866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