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e18822b83449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3acb2c1334759"/>
  </p:sldMasterIdLst>
  <p:sldIdLst>
    <p:sldId xmlns:r="http://schemas.openxmlformats.org/officeDocument/2006/relationships" id="256" r:id="Rad853cad083547c3"/>
    <p:sldId xmlns:r="http://schemas.openxmlformats.org/officeDocument/2006/relationships" id="257" r:id="Rd7523a9ae81c4734"/>
    <p:sldId xmlns:r="http://schemas.openxmlformats.org/officeDocument/2006/relationships" id="258" r:id="R8fed1a2e00354500"/>
    <p:sldId xmlns:r="http://schemas.openxmlformats.org/officeDocument/2006/relationships" id="259" r:id="Rf6f808477eb244e0"/>
    <p:sldId xmlns:r="http://schemas.openxmlformats.org/officeDocument/2006/relationships" id="260" r:id="R6f00e1de075648c8"/>
    <p:sldId xmlns:r="http://schemas.openxmlformats.org/officeDocument/2006/relationships" id="261" r:id="Rcbdb92d3789643ab"/>
    <p:sldId xmlns:r="http://schemas.openxmlformats.org/officeDocument/2006/relationships" id="262" r:id="R66f8558b51ed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3acb2c1334759" /><Relationship Type="http://schemas.openxmlformats.org/officeDocument/2006/relationships/slide" Target="/ppt/slides/slide1.xml" Id="Rad853cad083547c3" /><Relationship Type="http://schemas.openxmlformats.org/officeDocument/2006/relationships/slide" Target="/ppt/slides/slide2.xml" Id="Rd7523a9ae81c4734" /><Relationship Type="http://schemas.openxmlformats.org/officeDocument/2006/relationships/slide" Target="/ppt/slides/slide3.xml" Id="R8fed1a2e00354500" /><Relationship Type="http://schemas.openxmlformats.org/officeDocument/2006/relationships/slide" Target="/ppt/slides/slide4.xml" Id="Rf6f808477eb244e0" /><Relationship Type="http://schemas.openxmlformats.org/officeDocument/2006/relationships/slide" Target="/ppt/slides/slide5.xml" Id="R6f00e1de075648c8" /><Relationship Type="http://schemas.openxmlformats.org/officeDocument/2006/relationships/slide" Target="/ppt/slides/slide6.xml" Id="Rcbdb92d3789643ab" /><Relationship Type="http://schemas.openxmlformats.org/officeDocument/2006/relationships/slide" Target="/ppt/slides/slide7.xml" Id="R66f8558b51ed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bd0774aa648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9c172d7845f9" /><Relationship Type="http://schemas.openxmlformats.org/officeDocument/2006/relationships/theme" Target="/ppt/slideMasters/theme/theme1.xml" Id="Rc152d8b6faf047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b59c172d78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7d5a02551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5bbaf446c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74376d318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a5343776942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790f2143648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fe439b5d042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06475dd2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