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593a287b8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78ad42b3640fb"/>
  </p:sldMasterIdLst>
  <p:sldIdLst>
    <p:sldId xmlns:r="http://schemas.openxmlformats.org/officeDocument/2006/relationships" id="256" r:id="R9dca30f26a554ecd"/>
    <p:sldId xmlns:r="http://schemas.openxmlformats.org/officeDocument/2006/relationships" id="257" r:id="Rda7e15cb3a544627"/>
    <p:sldId xmlns:r="http://schemas.openxmlformats.org/officeDocument/2006/relationships" id="258" r:id="Re88fad63a2114578"/>
    <p:sldId xmlns:r="http://schemas.openxmlformats.org/officeDocument/2006/relationships" id="259" r:id="R1c5a8c99aec84afb"/>
    <p:sldId xmlns:r="http://schemas.openxmlformats.org/officeDocument/2006/relationships" id="260" r:id="R8ef1cd717f494076"/>
    <p:sldId xmlns:r="http://schemas.openxmlformats.org/officeDocument/2006/relationships" id="261" r:id="Rc65694e426e84e39"/>
    <p:sldId xmlns:r="http://schemas.openxmlformats.org/officeDocument/2006/relationships" id="262" r:id="R468bdc8d0e7b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78ad42b3640fb" /><Relationship Type="http://schemas.openxmlformats.org/officeDocument/2006/relationships/slide" Target="/ppt/slides/slide1.xml" Id="R9dca30f26a554ecd" /><Relationship Type="http://schemas.openxmlformats.org/officeDocument/2006/relationships/slide" Target="/ppt/slides/slide2.xml" Id="Rda7e15cb3a544627" /><Relationship Type="http://schemas.openxmlformats.org/officeDocument/2006/relationships/slide" Target="/ppt/slides/slide3.xml" Id="Re88fad63a2114578" /><Relationship Type="http://schemas.openxmlformats.org/officeDocument/2006/relationships/slide" Target="/ppt/slides/slide4.xml" Id="R1c5a8c99aec84afb" /><Relationship Type="http://schemas.openxmlformats.org/officeDocument/2006/relationships/slide" Target="/ppt/slides/slide5.xml" Id="R8ef1cd717f494076" /><Relationship Type="http://schemas.openxmlformats.org/officeDocument/2006/relationships/slide" Target="/ppt/slides/slide6.xml" Id="Rc65694e426e84e39" /><Relationship Type="http://schemas.openxmlformats.org/officeDocument/2006/relationships/slide" Target="/ppt/slides/slide7.xml" Id="R468bdc8d0e7b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4ad89ddbe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5e9fa7def4705" /><Relationship Type="http://schemas.openxmlformats.org/officeDocument/2006/relationships/theme" Target="/ppt/slideMasters/theme/theme1.xml" Id="R949c2256713b48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5e9fa7def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7d9329a23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6affd9178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2521edb7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f227d38b2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8f3c16a7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f8b2689f446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5fc5bae8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10 508 855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