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59f2a5ec4744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4e796371574c24"/>
  </p:sldMasterIdLst>
  <p:sldIdLst>
    <p:sldId xmlns:r="http://schemas.openxmlformats.org/officeDocument/2006/relationships" id="256" r:id="R3b7bf19b299f4d06"/>
    <p:sldId xmlns:r="http://schemas.openxmlformats.org/officeDocument/2006/relationships" id="257" r:id="R778795d7995b4ea9"/>
    <p:sldId xmlns:r="http://schemas.openxmlformats.org/officeDocument/2006/relationships" id="258" r:id="R30a2878fd18a4a89"/>
    <p:sldId xmlns:r="http://schemas.openxmlformats.org/officeDocument/2006/relationships" id="259" r:id="R12008b9d37324b52"/>
    <p:sldId xmlns:r="http://schemas.openxmlformats.org/officeDocument/2006/relationships" id="260" r:id="R5ea33c80b8dd4807"/>
    <p:sldId xmlns:r="http://schemas.openxmlformats.org/officeDocument/2006/relationships" id="261" r:id="R9fbb726f48f2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4e796371574c24" /><Relationship Type="http://schemas.openxmlformats.org/officeDocument/2006/relationships/slide" Target="/ppt/slides/slide1.xml" Id="R3b7bf19b299f4d06" /><Relationship Type="http://schemas.openxmlformats.org/officeDocument/2006/relationships/slide" Target="/ppt/slides/slide2.xml" Id="R778795d7995b4ea9" /><Relationship Type="http://schemas.openxmlformats.org/officeDocument/2006/relationships/slide" Target="/ppt/slides/slide3.xml" Id="R30a2878fd18a4a89" /><Relationship Type="http://schemas.openxmlformats.org/officeDocument/2006/relationships/slide" Target="/ppt/slides/slide4.xml" Id="R12008b9d37324b52" /><Relationship Type="http://schemas.openxmlformats.org/officeDocument/2006/relationships/slide" Target="/ppt/slides/slide5.xml" Id="R5ea33c80b8dd4807" /><Relationship Type="http://schemas.openxmlformats.org/officeDocument/2006/relationships/slide" Target="/ppt/slides/slide6.xml" Id="R9fbb726f48f2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b47ec247bb43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c41f27b8482f" /><Relationship Type="http://schemas.openxmlformats.org/officeDocument/2006/relationships/theme" Target="/ppt/slideMasters/theme/theme1.xml" Id="Ra4abe2ee9364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ffc41f27b8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3703a2f3d41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7b55f1e17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0444420746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349af1af0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89b9a79bf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d05bdff4743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post@miki-regnskap.no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 REGNSKAP AS</a:t>
            </a:r>
          </a:p>
        </p:txBody>
      </p:sp>
    </p:spTree>
  </p:cSld>
  <p:clrMapOvr>
    <a:masterClrMapping xmlns:a="http://schemas.openxmlformats.org/drawingml/2006/main"/>
  </p:clrMapOvr>
</p:sld>
</file>