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25a396b13948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c7f39752374e05"/>
  </p:sldMasterIdLst>
  <p:sldIdLst>
    <p:sldId xmlns:r="http://schemas.openxmlformats.org/officeDocument/2006/relationships" id="256" r:id="R59a09d5017cb4b4a"/>
    <p:sldId xmlns:r="http://schemas.openxmlformats.org/officeDocument/2006/relationships" id="257" r:id="R678822fe1a9b4015"/>
    <p:sldId xmlns:r="http://schemas.openxmlformats.org/officeDocument/2006/relationships" id="258" r:id="Rdf3c448876db4ef8"/>
    <p:sldId xmlns:r="http://schemas.openxmlformats.org/officeDocument/2006/relationships" id="259" r:id="Ra1b9137f8edb4482"/>
    <p:sldId xmlns:r="http://schemas.openxmlformats.org/officeDocument/2006/relationships" id="260" r:id="R63e3ceaadad14910"/>
    <p:sldId xmlns:r="http://schemas.openxmlformats.org/officeDocument/2006/relationships" id="261" r:id="R76eaa849c77f4b43"/>
    <p:sldId xmlns:r="http://schemas.openxmlformats.org/officeDocument/2006/relationships" id="262" r:id="R7682e292c7954d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7f39752374e05" /><Relationship Type="http://schemas.openxmlformats.org/officeDocument/2006/relationships/slide" Target="/ppt/slides/slide1.xml" Id="R59a09d5017cb4b4a" /><Relationship Type="http://schemas.openxmlformats.org/officeDocument/2006/relationships/slide" Target="/ppt/slides/slide2.xml" Id="R678822fe1a9b4015" /><Relationship Type="http://schemas.openxmlformats.org/officeDocument/2006/relationships/slide" Target="/ppt/slides/slide3.xml" Id="Rdf3c448876db4ef8" /><Relationship Type="http://schemas.openxmlformats.org/officeDocument/2006/relationships/slide" Target="/ppt/slides/slide4.xml" Id="Ra1b9137f8edb4482" /><Relationship Type="http://schemas.openxmlformats.org/officeDocument/2006/relationships/slide" Target="/ppt/slides/slide5.xml" Id="R63e3ceaadad14910" /><Relationship Type="http://schemas.openxmlformats.org/officeDocument/2006/relationships/slide" Target="/ppt/slides/slide6.xml" Id="R76eaa849c77f4b43" /><Relationship Type="http://schemas.openxmlformats.org/officeDocument/2006/relationships/slide" Target="/ppt/slides/slide7.xml" Id="R7682e292c7954d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91f3d0e0247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f7dc57f6f4b0e" /><Relationship Type="http://schemas.openxmlformats.org/officeDocument/2006/relationships/theme" Target="/ppt/slideMasters/theme/theme1.xml" Id="R06922eaa483344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f7dc57f6f4b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d4f2df1314d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1b9a0d74a4e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a5e717ba648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c1b14abab44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9f17b9cdd4a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98a81c01842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a2be318d54b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SØR-HEDMARK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SØR-HEDMARK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SØR-HEDMARK REVISJON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SØR-HEDMARK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SØR-HEDMARK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SØR-HEDMARK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15 267 609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2 390 750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2 037 809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2 363 385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8 696 184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SØR-HEDMARK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MARIT LEIKVANG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TUSKIND HANSSEN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SOLVOR KOLSTAD ANDREASSEN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GRØNNERUD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SØR-HEDMARK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Tommelstads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82 25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985 135 088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SØR-HEDMARK REVISJON AS</a:t>
            </a:r>
          </a:p>
        </p:txBody>
      </p:sp>
    </p:spTree>
  </p:cSld>
  <p:clrMapOvr>
    <a:masterClrMapping xmlns:a="http://schemas.openxmlformats.org/drawingml/2006/main"/>
  </p:clrMapOvr>
</p:sld>
</file>