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8d2b5e16654f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743ca21913468f"/>
  </p:sldMasterIdLst>
  <p:sldIdLst>
    <p:sldId xmlns:r="http://schemas.openxmlformats.org/officeDocument/2006/relationships" id="256" r:id="R931989ec5e67402b"/>
    <p:sldId xmlns:r="http://schemas.openxmlformats.org/officeDocument/2006/relationships" id="257" r:id="R895221c622e04786"/>
    <p:sldId xmlns:r="http://schemas.openxmlformats.org/officeDocument/2006/relationships" id="258" r:id="Rce2ce7744079405d"/>
    <p:sldId xmlns:r="http://schemas.openxmlformats.org/officeDocument/2006/relationships" id="259" r:id="Rd7ddc83f2fce446d"/>
    <p:sldId xmlns:r="http://schemas.openxmlformats.org/officeDocument/2006/relationships" id="260" r:id="R32c35d88d93b43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743ca21913468f" /><Relationship Type="http://schemas.openxmlformats.org/officeDocument/2006/relationships/slide" Target="/ppt/slides/slide1.xml" Id="R931989ec5e67402b" /><Relationship Type="http://schemas.openxmlformats.org/officeDocument/2006/relationships/slide" Target="/ppt/slides/slide2.xml" Id="R895221c622e04786" /><Relationship Type="http://schemas.openxmlformats.org/officeDocument/2006/relationships/slide" Target="/ppt/slides/slide3.xml" Id="Rce2ce7744079405d" /><Relationship Type="http://schemas.openxmlformats.org/officeDocument/2006/relationships/slide" Target="/ppt/slides/slide4.xml" Id="Rd7ddc83f2fce446d" /><Relationship Type="http://schemas.openxmlformats.org/officeDocument/2006/relationships/slide" Target="/ppt/slides/slide5.xml" Id="R32c35d88d93b43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10303180fe48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cfcd40118452a" /><Relationship Type="http://schemas.openxmlformats.org/officeDocument/2006/relationships/theme" Target="/ppt/slideMasters/theme/theme1.xml" Id="R1b705fe7ea05448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96cfcd4011845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86d6037db4d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7c5cccb5c4c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9f9bfa8ef0476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6785c1a6e648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c9f90965148f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TUBULUS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TUBULUS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TUBULUS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TUBULUS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TUBULUS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TUBULUS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985 096 449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TUBULUS AS</a:t>
            </a:r>
          </a:p>
        </p:txBody>
      </p:sp>
    </p:spTree>
  </p:cSld>
  <p:clrMapOvr>
    <a:masterClrMapping xmlns:a="http://schemas.openxmlformats.org/drawingml/2006/main"/>
  </p:clrMapOvr>
</p:sld>
</file>