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3e8f89dcf94e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846287c9c44ba5"/>
  </p:sldMasterIdLst>
  <p:sldIdLst>
    <p:sldId xmlns:r="http://schemas.openxmlformats.org/officeDocument/2006/relationships" id="256" r:id="R0f52cd2f0b5545b6"/>
    <p:sldId xmlns:r="http://schemas.openxmlformats.org/officeDocument/2006/relationships" id="257" r:id="R7394085522b047cb"/>
    <p:sldId xmlns:r="http://schemas.openxmlformats.org/officeDocument/2006/relationships" id="258" r:id="Re28d3130e18f411e"/>
    <p:sldId xmlns:r="http://schemas.openxmlformats.org/officeDocument/2006/relationships" id="259" r:id="R9dcee001894547a6"/>
    <p:sldId xmlns:r="http://schemas.openxmlformats.org/officeDocument/2006/relationships" id="260" r:id="R6b1be3ea52f241bc"/>
    <p:sldId xmlns:r="http://schemas.openxmlformats.org/officeDocument/2006/relationships" id="261" r:id="R12280132cd004e6e"/>
    <p:sldId xmlns:r="http://schemas.openxmlformats.org/officeDocument/2006/relationships" id="262" r:id="Rc41c1f3de2be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46287c9c44ba5" /><Relationship Type="http://schemas.openxmlformats.org/officeDocument/2006/relationships/slide" Target="/ppt/slides/slide1.xml" Id="R0f52cd2f0b5545b6" /><Relationship Type="http://schemas.openxmlformats.org/officeDocument/2006/relationships/slide" Target="/ppt/slides/slide2.xml" Id="R7394085522b047cb" /><Relationship Type="http://schemas.openxmlformats.org/officeDocument/2006/relationships/slide" Target="/ppt/slides/slide3.xml" Id="Re28d3130e18f411e" /><Relationship Type="http://schemas.openxmlformats.org/officeDocument/2006/relationships/slide" Target="/ppt/slides/slide4.xml" Id="R9dcee001894547a6" /><Relationship Type="http://schemas.openxmlformats.org/officeDocument/2006/relationships/slide" Target="/ppt/slides/slide5.xml" Id="R6b1be3ea52f241bc" /><Relationship Type="http://schemas.openxmlformats.org/officeDocument/2006/relationships/slide" Target="/ppt/slides/slide6.xml" Id="R12280132cd004e6e" /><Relationship Type="http://schemas.openxmlformats.org/officeDocument/2006/relationships/slide" Target="/ppt/slides/slide7.xml" Id="Rc41c1f3de2be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6c5b78a8d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f920687404efe" /><Relationship Type="http://schemas.openxmlformats.org/officeDocument/2006/relationships/theme" Target="/ppt/slideMasters/theme/theme1.xml" Id="R07e100ddbc6340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2f920687404e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0692423f4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c877d28164e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5aad3177c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c725d6364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ed0df8787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8ddd743f740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99a709f504f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BACKE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985 086 532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