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c4e5c7064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8a18c1d234577"/>
  </p:sldMasterIdLst>
  <p:sldIdLst>
    <p:sldId xmlns:r="http://schemas.openxmlformats.org/officeDocument/2006/relationships" id="256" r:id="R42827fb7c635438e"/>
    <p:sldId xmlns:r="http://schemas.openxmlformats.org/officeDocument/2006/relationships" id="257" r:id="R4da8b9aeb308464d"/>
    <p:sldId xmlns:r="http://schemas.openxmlformats.org/officeDocument/2006/relationships" id="258" r:id="Rfdc66bd442f944d2"/>
    <p:sldId xmlns:r="http://schemas.openxmlformats.org/officeDocument/2006/relationships" id="259" r:id="R4c07bf8a9c234ba5"/>
    <p:sldId xmlns:r="http://schemas.openxmlformats.org/officeDocument/2006/relationships" id="260" r:id="R6ebfa6f5dcc44fd8"/>
    <p:sldId xmlns:r="http://schemas.openxmlformats.org/officeDocument/2006/relationships" id="261" r:id="R4e9aaf6f69354a4f"/>
    <p:sldId xmlns:r="http://schemas.openxmlformats.org/officeDocument/2006/relationships" id="262" r:id="R2b1d9f95c9bb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8a18c1d234577" /><Relationship Type="http://schemas.openxmlformats.org/officeDocument/2006/relationships/slide" Target="/ppt/slides/slide1.xml" Id="R42827fb7c635438e" /><Relationship Type="http://schemas.openxmlformats.org/officeDocument/2006/relationships/slide" Target="/ppt/slides/slide2.xml" Id="R4da8b9aeb308464d" /><Relationship Type="http://schemas.openxmlformats.org/officeDocument/2006/relationships/slide" Target="/ppt/slides/slide3.xml" Id="Rfdc66bd442f944d2" /><Relationship Type="http://schemas.openxmlformats.org/officeDocument/2006/relationships/slide" Target="/ppt/slides/slide4.xml" Id="R4c07bf8a9c234ba5" /><Relationship Type="http://schemas.openxmlformats.org/officeDocument/2006/relationships/slide" Target="/ppt/slides/slide5.xml" Id="R6ebfa6f5dcc44fd8" /><Relationship Type="http://schemas.openxmlformats.org/officeDocument/2006/relationships/slide" Target="/ppt/slides/slide6.xml" Id="R4e9aaf6f69354a4f" /><Relationship Type="http://schemas.openxmlformats.org/officeDocument/2006/relationships/slide" Target="/ppt/slides/slide7.xml" Id="R2b1d9f95c9bb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17191f179f4f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37922c8eb45e7" /><Relationship Type="http://schemas.openxmlformats.org/officeDocument/2006/relationships/theme" Target="/ppt/slideMasters/theme/theme1.xml" Id="R4528ea3e634b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137922c8eb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a1a22ce8546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463b2d94941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b786a795d4c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824a6375842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7d80567448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15dbb8563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4d4226174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&amp; CO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239 751 154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13 945 406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11 898 935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111 715 886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&amp; CO FORVALTNING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985 081 654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&amp; CO FORVALTNING AS</a:t>
            </a:r>
          </a:p>
        </p:txBody>
      </p:sp>
    </p:spTree>
  </p:cSld>
  <p:clrMapOvr>
    <a:masterClrMapping xmlns:a="http://schemas.openxmlformats.org/drawingml/2006/main"/>
  </p:clrMapOvr>
</p:sld>
</file>