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a14ee34b3e44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4b632c2f54f15"/>
  </p:sldMasterIdLst>
  <p:sldIdLst>
    <p:sldId xmlns:r="http://schemas.openxmlformats.org/officeDocument/2006/relationships" id="256" r:id="R3553e3414d83419c"/>
    <p:sldId xmlns:r="http://schemas.openxmlformats.org/officeDocument/2006/relationships" id="257" r:id="Re128edb3ea59491d"/>
    <p:sldId xmlns:r="http://schemas.openxmlformats.org/officeDocument/2006/relationships" id="258" r:id="R26ac79474dda4aa2"/>
    <p:sldId xmlns:r="http://schemas.openxmlformats.org/officeDocument/2006/relationships" id="259" r:id="R8638d800d8134718"/>
    <p:sldId xmlns:r="http://schemas.openxmlformats.org/officeDocument/2006/relationships" id="260" r:id="Radd4b132bfc04c51"/>
    <p:sldId xmlns:r="http://schemas.openxmlformats.org/officeDocument/2006/relationships" id="261" r:id="R93710c83d51b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4b632c2f54f15" /><Relationship Type="http://schemas.openxmlformats.org/officeDocument/2006/relationships/slide" Target="/ppt/slides/slide1.xml" Id="R3553e3414d83419c" /><Relationship Type="http://schemas.openxmlformats.org/officeDocument/2006/relationships/slide" Target="/ppt/slides/slide2.xml" Id="Re128edb3ea59491d" /><Relationship Type="http://schemas.openxmlformats.org/officeDocument/2006/relationships/slide" Target="/ppt/slides/slide3.xml" Id="R26ac79474dda4aa2" /><Relationship Type="http://schemas.openxmlformats.org/officeDocument/2006/relationships/slide" Target="/ppt/slides/slide4.xml" Id="R8638d800d8134718" /><Relationship Type="http://schemas.openxmlformats.org/officeDocument/2006/relationships/slide" Target="/ppt/slides/slide5.xml" Id="Radd4b132bfc04c51" /><Relationship Type="http://schemas.openxmlformats.org/officeDocument/2006/relationships/slide" Target="/ppt/slides/slide6.xml" Id="R93710c83d51b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482ab1273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16456e40d4aad" /><Relationship Type="http://schemas.openxmlformats.org/officeDocument/2006/relationships/theme" Target="/ppt/slideMasters/theme/theme1.xml" Id="Rc2073a31f19e4a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b16456e40d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b06691122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41b7d04c243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1cbe555fb48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577ef69a54a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f5cdbcc3f40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7d1cb1c5848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MALLING &amp; CO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&amp; CO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&amp; CO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&amp; CO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&amp; CO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&amp; CO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985 081 654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&amp; CO FORVALTNING AS</a:t>
            </a:r>
          </a:p>
        </p:txBody>
      </p:sp>
    </p:spTree>
  </p:cSld>
  <p:clrMapOvr>
    <a:masterClrMapping xmlns:a="http://schemas.openxmlformats.org/drawingml/2006/main"/>
  </p:clrMapOvr>
</p:sld>
</file>