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5a69ca1eb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e69ce878a4f8b"/>
  </p:sldMasterIdLst>
  <p:sldIdLst>
    <p:sldId xmlns:r="http://schemas.openxmlformats.org/officeDocument/2006/relationships" id="256" r:id="R89e5262ec61a46ba"/>
    <p:sldId xmlns:r="http://schemas.openxmlformats.org/officeDocument/2006/relationships" id="257" r:id="R01eb92daef3a49e8"/>
    <p:sldId xmlns:r="http://schemas.openxmlformats.org/officeDocument/2006/relationships" id="258" r:id="R897455e547864072"/>
    <p:sldId xmlns:r="http://schemas.openxmlformats.org/officeDocument/2006/relationships" id="259" r:id="R55c63f713c484555"/>
    <p:sldId xmlns:r="http://schemas.openxmlformats.org/officeDocument/2006/relationships" id="260" r:id="R8d41c734daab4115"/>
    <p:sldId xmlns:r="http://schemas.openxmlformats.org/officeDocument/2006/relationships" id="261" r:id="Rd2bfe4d305f049df"/>
    <p:sldId xmlns:r="http://schemas.openxmlformats.org/officeDocument/2006/relationships" id="262" r:id="R3ffa61c5b804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e69ce878a4f8b" /><Relationship Type="http://schemas.openxmlformats.org/officeDocument/2006/relationships/slide" Target="/ppt/slides/slide1.xml" Id="R89e5262ec61a46ba" /><Relationship Type="http://schemas.openxmlformats.org/officeDocument/2006/relationships/slide" Target="/ppt/slides/slide2.xml" Id="R01eb92daef3a49e8" /><Relationship Type="http://schemas.openxmlformats.org/officeDocument/2006/relationships/slide" Target="/ppt/slides/slide3.xml" Id="R897455e547864072" /><Relationship Type="http://schemas.openxmlformats.org/officeDocument/2006/relationships/slide" Target="/ppt/slides/slide4.xml" Id="R55c63f713c484555" /><Relationship Type="http://schemas.openxmlformats.org/officeDocument/2006/relationships/slide" Target="/ppt/slides/slide5.xml" Id="R8d41c734daab4115" /><Relationship Type="http://schemas.openxmlformats.org/officeDocument/2006/relationships/slide" Target="/ppt/slides/slide6.xml" Id="Rd2bfe4d305f049df" /><Relationship Type="http://schemas.openxmlformats.org/officeDocument/2006/relationships/slide" Target="/ppt/slides/slide7.xml" Id="R3ffa61c5b804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06660180e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ca7a62b54e95" /><Relationship Type="http://schemas.openxmlformats.org/officeDocument/2006/relationships/theme" Target="/ppt/slideMasters/theme/theme1.xml" Id="R2d89848fd543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2ca7a62b5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27091261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7b6be817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29c664931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95af9351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f2dffaa7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3e3d2130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7a261962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50 121 363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50 479 544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