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eb7429577d43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3ef3c1823349e7"/>
  </p:sldMasterIdLst>
  <p:sldIdLst>
    <p:sldId xmlns:r="http://schemas.openxmlformats.org/officeDocument/2006/relationships" id="256" r:id="R87d14aecd1fb4fef"/>
    <p:sldId xmlns:r="http://schemas.openxmlformats.org/officeDocument/2006/relationships" id="257" r:id="R1fa4ba6a2e924033"/>
    <p:sldId xmlns:r="http://schemas.openxmlformats.org/officeDocument/2006/relationships" id="258" r:id="R32ed2712059b4e92"/>
    <p:sldId xmlns:r="http://schemas.openxmlformats.org/officeDocument/2006/relationships" id="259" r:id="R3722fabb6a3340bb"/>
    <p:sldId xmlns:r="http://schemas.openxmlformats.org/officeDocument/2006/relationships" id="260" r:id="R43b4c16f64e64aee"/>
    <p:sldId xmlns:r="http://schemas.openxmlformats.org/officeDocument/2006/relationships" id="261" r:id="Ra6059ba6488f47e6"/>
    <p:sldId xmlns:r="http://schemas.openxmlformats.org/officeDocument/2006/relationships" id="262" r:id="R23d7e00c04ee49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3ef3c1823349e7" /><Relationship Type="http://schemas.openxmlformats.org/officeDocument/2006/relationships/slide" Target="/ppt/slides/slide1.xml" Id="R87d14aecd1fb4fef" /><Relationship Type="http://schemas.openxmlformats.org/officeDocument/2006/relationships/slide" Target="/ppt/slides/slide2.xml" Id="R1fa4ba6a2e924033" /><Relationship Type="http://schemas.openxmlformats.org/officeDocument/2006/relationships/slide" Target="/ppt/slides/slide3.xml" Id="R32ed2712059b4e92" /><Relationship Type="http://schemas.openxmlformats.org/officeDocument/2006/relationships/slide" Target="/ppt/slides/slide4.xml" Id="R3722fabb6a3340bb" /><Relationship Type="http://schemas.openxmlformats.org/officeDocument/2006/relationships/slide" Target="/ppt/slides/slide5.xml" Id="R43b4c16f64e64aee" /><Relationship Type="http://schemas.openxmlformats.org/officeDocument/2006/relationships/slide" Target="/ppt/slides/slide6.xml" Id="Ra6059ba6488f47e6" /><Relationship Type="http://schemas.openxmlformats.org/officeDocument/2006/relationships/slide" Target="/ppt/slides/slide7.xml" Id="R23d7e00c04ee49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aa313c54fa48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860679d1144d3" /><Relationship Type="http://schemas.openxmlformats.org/officeDocument/2006/relationships/theme" Target="/ppt/slideMasters/theme/theme1.xml" Id="R2c1c9cd0f22943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0860679d1144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133e3585c47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2a7dea9af4f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23f77fbf042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2deaff3dd4c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f05d9aeb442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da7fb89bd47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86eb1a8eb48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4 971 650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45 694 154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45 846 084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ANKER-RASCH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ANKER-RASCH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ANKER-RASCH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985 010 951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ANDY AS</a:t>
            </a:r>
          </a:p>
        </p:txBody>
      </p:sp>
    </p:spTree>
  </p:cSld>
  <p:clrMapOvr>
    <a:masterClrMapping xmlns:a="http://schemas.openxmlformats.org/drawingml/2006/main"/>
  </p:clrMapOvr>
</p:sld>
</file>