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a7d313b33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ac7112cfd478c"/>
  </p:sldMasterIdLst>
  <p:sldIdLst>
    <p:sldId xmlns:r="http://schemas.openxmlformats.org/officeDocument/2006/relationships" id="256" r:id="Rff6928a3f42044ae"/>
    <p:sldId xmlns:r="http://schemas.openxmlformats.org/officeDocument/2006/relationships" id="257" r:id="R8a8b59c1088847b6"/>
    <p:sldId xmlns:r="http://schemas.openxmlformats.org/officeDocument/2006/relationships" id="258" r:id="Rd20686be5e074ec1"/>
    <p:sldId xmlns:r="http://schemas.openxmlformats.org/officeDocument/2006/relationships" id="259" r:id="R3384be7836404ece"/>
    <p:sldId xmlns:r="http://schemas.openxmlformats.org/officeDocument/2006/relationships" id="260" r:id="R01c5aaeecf204165"/>
    <p:sldId xmlns:r="http://schemas.openxmlformats.org/officeDocument/2006/relationships" id="261" r:id="Rdba876301a514777"/>
    <p:sldId xmlns:r="http://schemas.openxmlformats.org/officeDocument/2006/relationships" id="262" r:id="R857ef8f66b39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ac7112cfd478c" /><Relationship Type="http://schemas.openxmlformats.org/officeDocument/2006/relationships/slide" Target="/ppt/slides/slide1.xml" Id="Rff6928a3f42044ae" /><Relationship Type="http://schemas.openxmlformats.org/officeDocument/2006/relationships/slide" Target="/ppt/slides/slide2.xml" Id="R8a8b59c1088847b6" /><Relationship Type="http://schemas.openxmlformats.org/officeDocument/2006/relationships/slide" Target="/ppt/slides/slide3.xml" Id="Rd20686be5e074ec1" /><Relationship Type="http://schemas.openxmlformats.org/officeDocument/2006/relationships/slide" Target="/ppt/slides/slide4.xml" Id="R3384be7836404ece" /><Relationship Type="http://schemas.openxmlformats.org/officeDocument/2006/relationships/slide" Target="/ppt/slides/slide5.xml" Id="R01c5aaeecf204165" /><Relationship Type="http://schemas.openxmlformats.org/officeDocument/2006/relationships/slide" Target="/ppt/slides/slide6.xml" Id="Rdba876301a514777" /><Relationship Type="http://schemas.openxmlformats.org/officeDocument/2006/relationships/slide" Target="/ppt/slides/slide7.xml" Id="R857ef8f66b39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deb24f8fe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653577d7e4dd4" /><Relationship Type="http://schemas.openxmlformats.org/officeDocument/2006/relationships/theme" Target="/ppt/slideMasters/theme/theme1.xml" Id="R357a623bbd93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653577d7e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d9132b58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471ee37b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cafdae3a2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ffcfed0f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8c437505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198e4edb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64a1d0a11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