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46348bfa544f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f3573c3ccf484f"/>
  </p:sldMasterIdLst>
  <p:sldIdLst>
    <p:sldId xmlns:r="http://schemas.openxmlformats.org/officeDocument/2006/relationships" id="256" r:id="R3c643416a6bb4e7b"/>
    <p:sldId xmlns:r="http://schemas.openxmlformats.org/officeDocument/2006/relationships" id="257" r:id="R8bb5c539430b46e3"/>
    <p:sldId xmlns:r="http://schemas.openxmlformats.org/officeDocument/2006/relationships" id="258" r:id="Rf3a77b76dbb8449e"/>
    <p:sldId xmlns:r="http://schemas.openxmlformats.org/officeDocument/2006/relationships" id="259" r:id="R537a0db5170e4bb0"/>
    <p:sldId xmlns:r="http://schemas.openxmlformats.org/officeDocument/2006/relationships" id="260" r:id="Ra8e740b9519c4e88"/>
    <p:sldId xmlns:r="http://schemas.openxmlformats.org/officeDocument/2006/relationships" id="261" r:id="R0987fbf0bc6d4c45"/>
    <p:sldId xmlns:r="http://schemas.openxmlformats.org/officeDocument/2006/relationships" id="262" r:id="R41d7a55cb1dc43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3573c3ccf484f" /><Relationship Type="http://schemas.openxmlformats.org/officeDocument/2006/relationships/slide" Target="/ppt/slides/slide1.xml" Id="R3c643416a6bb4e7b" /><Relationship Type="http://schemas.openxmlformats.org/officeDocument/2006/relationships/slide" Target="/ppt/slides/slide2.xml" Id="R8bb5c539430b46e3" /><Relationship Type="http://schemas.openxmlformats.org/officeDocument/2006/relationships/slide" Target="/ppt/slides/slide3.xml" Id="Rf3a77b76dbb8449e" /><Relationship Type="http://schemas.openxmlformats.org/officeDocument/2006/relationships/slide" Target="/ppt/slides/slide4.xml" Id="R537a0db5170e4bb0" /><Relationship Type="http://schemas.openxmlformats.org/officeDocument/2006/relationships/slide" Target="/ppt/slides/slide5.xml" Id="Ra8e740b9519c4e88" /><Relationship Type="http://schemas.openxmlformats.org/officeDocument/2006/relationships/slide" Target="/ppt/slides/slide6.xml" Id="R0987fbf0bc6d4c45" /><Relationship Type="http://schemas.openxmlformats.org/officeDocument/2006/relationships/slide" Target="/ppt/slides/slide7.xml" Id="R41d7a55cb1dc43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fb4cb44ca48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11dbdadb341ab" /><Relationship Type="http://schemas.openxmlformats.org/officeDocument/2006/relationships/theme" Target="/ppt/slideMasters/theme/theme1.xml" Id="Rec124c6c960f4a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11dbdadb3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52c34abfe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f02a54fd045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257ebdae3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e2254ab884a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e186595c6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e16bf5ff24a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7496081c446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NORDNESBAKKEN 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NORDNESBAKKEN 5 AS ble etablert [år] og holder til i Alversund.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15 284 299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NILSEN TØMRARFORRETNING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984 981 007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