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cf35c4226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cf2e4b87d4510"/>
  </p:sldMasterIdLst>
  <p:sldIdLst>
    <p:sldId xmlns:r="http://schemas.openxmlformats.org/officeDocument/2006/relationships" id="256" r:id="Rf7e2225861ea4f56"/>
    <p:sldId xmlns:r="http://schemas.openxmlformats.org/officeDocument/2006/relationships" id="257" r:id="R5f2a6cce8d3142c7"/>
    <p:sldId xmlns:r="http://schemas.openxmlformats.org/officeDocument/2006/relationships" id="258" r:id="Rfdabc08e388647f8"/>
    <p:sldId xmlns:r="http://schemas.openxmlformats.org/officeDocument/2006/relationships" id="259" r:id="Re01a6c072c804bed"/>
    <p:sldId xmlns:r="http://schemas.openxmlformats.org/officeDocument/2006/relationships" id="260" r:id="R2b7b7b61e0a04774"/>
    <p:sldId xmlns:r="http://schemas.openxmlformats.org/officeDocument/2006/relationships" id="261" r:id="Rbeac9af8d8f34a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cf2e4b87d4510" /><Relationship Type="http://schemas.openxmlformats.org/officeDocument/2006/relationships/slide" Target="/ppt/slides/slide1.xml" Id="Rf7e2225861ea4f56" /><Relationship Type="http://schemas.openxmlformats.org/officeDocument/2006/relationships/slide" Target="/ppt/slides/slide2.xml" Id="R5f2a6cce8d3142c7" /><Relationship Type="http://schemas.openxmlformats.org/officeDocument/2006/relationships/slide" Target="/ppt/slides/slide3.xml" Id="Rfdabc08e388647f8" /><Relationship Type="http://schemas.openxmlformats.org/officeDocument/2006/relationships/slide" Target="/ppt/slides/slide4.xml" Id="Re01a6c072c804bed" /><Relationship Type="http://schemas.openxmlformats.org/officeDocument/2006/relationships/slide" Target="/ppt/slides/slide5.xml" Id="R2b7b7b61e0a04774" /><Relationship Type="http://schemas.openxmlformats.org/officeDocument/2006/relationships/slide" Target="/ppt/slides/slide6.xml" Id="Rbeac9af8d8f34a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84df59c74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5485188d846b2" /><Relationship Type="http://schemas.openxmlformats.org/officeDocument/2006/relationships/theme" Target="/ppt/slideMasters/theme/theme1.xml" Id="R2cfbe4681bdf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55485188d8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b573833be4e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e66ed6abb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044679d0648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dcd21e1d2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74bae8d3f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6b1cfe1e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NORDNESBAKKEN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5911 Alversund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984 981 007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NORDNESBAKKEN 5 AS</a:t>
            </a:r>
          </a:p>
        </p:txBody>
      </p:sp>
    </p:spTree>
  </p:cSld>
  <p:clrMapOvr>
    <a:masterClrMapping xmlns:a="http://schemas.openxmlformats.org/drawingml/2006/main"/>
  </p:clrMapOvr>
</p:sld>
</file>