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c46a30c87b44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0e69a18b6d4fb9"/>
  </p:sldMasterIdLst>
  <p:sldIdLst>
    <p:sldId xmlns:r="http://schemas.openxmlformats.org/officeDocument/2006/relationships" id="256" r:id="R80dfbe427f1042aa"/>
    <p:sldId xmlns:r="http://schemas.openxmlformats.org/officeDocument/2006/relationships" id="257" r:id="R40e09856bf164304"/>
    <p:sldId xmlns:r="http://schemas.openxmlformats.org/officeDocument/2006/relationships" id="258" r:id="R3478a4543b4a4fd6"/>
    <p:sldId xmlns:r="http://schemas.openxmlformats.org/officeDocument/2006/relationships" id="259" r:id="R8bfcfeeade254861"/>
    <p:sldId xmlns:r="http://schemas.openxmlformats.org/officeDocument/2006/relationships" id="260" r:id="Rceb7aca4752148dd"/>
    <p:sldId xmlns:r="http://schemas.openxmlformats.org/officeDocument/2006/relationships" id="261" r:id="R018f41296acf48a2"/>
    <p:sldId xmlns:r="http://schemas.openxmlformats.org/officeDocument/2006/relationships" id="262" r:id="R7e1494b535af42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e69a18b6d4fb9" /><Relationship Type="http://schemas.openxmlformats.org/officeDocument/2006/relationships/slide" Target="/ppt/slides/slide1.xml" Id="R80dfbe427f1042aa" /><Relationship Type="http://schemas.openxmlformats.org/officeDocument/2006/relationships/slide" Target="/ppt/slides/slide2.xml" Id="R40e09856bf164304" /><Relationship Type="http://schemas.openxmlformats.org/officeDocument/2006/relationships/slide" Target="/ppt/slides/slide3.xml" Id="R3478a4543b4a4fd6" /><Relationship Type="http://schemas.openxmlformats.org/officeDocument/2006/relationships/slide" Target="/ppt/slides/slide4.xml" Id="R8bfcfeeade254861" /><Relationship Type="http://schemas.openxmlformats.org/officeDocument/2006/relationships/slide" Target="/ppt/slides/slide5.xml" Id="Rceb7aca4752148dd" /><Relationship Type="http://schemas.openxmlformats.org/officeDocument/2006/relationships/slide" Target="/ppt/slides/slide6.xml" Id="R018f41296acf48a2" /><Relationship Type="http://schemas.openxmlformats.org/officeDocument/2006/relationships/slide" Target="/ppt/slides/slide7.xml" Id="R7e1494b535af42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fdaba5b2641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8ec0e44074ba5" /><Relationship Type="http://schemas.openxmlformats.org/officeDocument/2006/relationships/theme" Target="/ppt/slideMasters/theme/theme1.xml" Id="Rd4e706506d98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b8ec0e44074b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5b34b6f6848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22123be024e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69a811e8b45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81c3cdda64d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8b35d63b849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cfbb7825e48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16337f40c48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ORION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17 026 441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4 633 563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FRISCH HELGE ANTTI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KRISTIAN HELDRUP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TROND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STEVEN ALAN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984 973 608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